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2" r:id="rId1"/>
  </p:sldMasterIdLst>
  <p:notesMasterIdLst>
    <p:notesMasterId r:id="rId17"/>
  </p:notesMasterIdLst>
  <p:sldIdLst>
    <p:sldId id="607" r:id="rId2"/>
    <p:sldId id="609" r:id="rId3"/>
    <p:sldId id="613" r:id="rId4"/>
    <p:sldId id="611" r:id="rId5"/>
    <p:sldId id="610" r:id="rId6"/>
    <p:sldId id="614" r:id="rId7"/>
    <p:sldId id="621" r:id="rId8"/>
    <p:sldId id="612" r:id="rId9"/>
    <p:sldId id="615" r:id="rId10"/>
    <p:sldId id="616" r:id="rId11"/>
    <p:sldId id="617" r:id="rId12"/>
    <p:sldId id="618" r:id="rId13"/>
    <p:sldId id="619" r:id="rId14"/>
    <p:sldId id="620" r:id="rId15"/>
    <p:sldId id="608" r:id="rId16"/>
  </p:sldIdLst>
  <p:sldSz cx="24377650" cy="13716000"/>
  <p:notesSz cx="6858000" cy="9144000"/>
  <p:defaultTextStyle>
    <a:defPPr>
      <a:defRPr lang="en-US"/>
    </a:defPPr>
    <a:lvl1pPr marL="0" algn="l" defTabSz="1828434" rtl="0" eaLnBrk="1" latinLnBrk="0" hangingPunct="1">
      <a:defRPr sz="3599" kern="1200">
        <a:solidFill>
          <a:schemeClr val="tx1"/>
        </a:solidFill>
        <a:latin typeface="+mn-lt"/>
        <a:ea typeface="+mn-ea"/>
        <a:cs typeface="+mn-cs"/>
      </a:defRPr>
    </a:lvl1pPr>
    <a:lvl2pPr marL="914217" algn="l" defTabSz="1828434" rtl="0" eaLnBrk="1" latinLnBrk="0" hangingPunct="1">
      <a:defRPr sz="3599" kern="1200">
        <a:solidFill>
          <a:schemeClr val="tx1"/>
        </a:solidFill>
        <a:latin typeface="+mn-lt"/>
        <a:ea typeface="+mn-ea"/>
        <a:cs typeface="+mn-cs"/>
      </a:defRPr>
    </a:lvl2pPr>
    <a:lvl3pPr marL="1828434" algn="l" defTabSz="1828434" rtl="0" eaLnBrk="1" latinLnBrk="0" hangingPunct="1">
      <a:defRPr sz="3599" kern="1200">
        <a:solidFill>
          <a:schemeClr val="tx1"/>
        </a:solidFill>
        <a:latin typeface="+mn-lt"/>
        <a:ea typeface="+mn-ea"/>
        <a:cs typeface="+mn-cs"/>
      </a:defRPr>
    </a:lvl3pPr>
    <a:lvl4pPr marL="2742651" algn="l" defTabSz="1828434" rtl="0" eaLnBrk="1" latinLnBrk="0" hangingPunct="1">
      <a:defRPr sz="3599" kern="1200">
        <a:solidFill>
          <a:schemeClr val="tx1"/>
        </a:solidFill>
        <a:latin typeface="+mn-lt"/>
        <a:ea typeface="+mn-ea"/>
        <a:cs typeface="+mn-cs"/>
      </a:defRPr>
    </a:lvl4pPr>
    <a:lvl5pPr marL="3656868" algn="l" defTabSz="1828434" rtl="0" eaLnBrk="1" latinLnBrk="0" hangingPunct="1">
      <a:defRPr sz="3599" kern="1200">
        <a:solidFill>
          <a:schemeClr val="tx1"/>
        </a:solidFill>
        <a:latin typeface="+mn-lt"/>
        <a:ea typeface="+mn-ea"/>
        <a:cs typeface="+mn-cs"/>
      </a:defRPr>
    </a:lvl5pPr>
    <a:lvl6pPr marL="4571086" algn="l" defTabSz="1828434" rtl="0" eaLnBrk="1" latinLnBrk="0" hangingPunct="1">
      <a:defRPr sz="3599" kern="1200">
        <a:solidFill>
          <a:schemeClr val="tx1"/>
        </a:solidFill>
        <a:latin typeface="+mn-lt"/>
        <a:ea typeface="+mn-ea"/>
        <a:cs typeface="+mn-cs"/>
      </a:defRPr>
    </a:lvl6pPr>
    <a:lvl7pPr marL="5485303" algn="l" defTabSz="1828434" rtl="0" eaLnBrk="1" latinLnBrk="0" hangingPunct="1">
      <a:defRPr sz="3599" kern="1200">
        <a:solidFill>
          <a:schemeClr val="tx1"/>
        </a:solidFill>
        <a:latin typeface="+mn-lt"/>
        <a:ea typeface="+mn-ea"/>
        <a:cs typeface="+mn-cs"/>
      </a:defRPr>
    </a:lvl7pPr>
    <a:lvl8pPr marL="6399520" algn="l" defTabSz="1828434" rtl="0" eaLnBrk="1" latinLnBrk="0" hangingPunct="1">
      <a:defRPr sz="3599" kern="1200">
        <a:solidFill>
          <a:schemeClr val="tx1"/>
        </a:solidFill>
        <a:latin typeface="+mn-lt"/>
        <a:ea typeface="+mn-ea"/>
        <a:cs typeface="+mn-cs"/>
      </a:defRPr>
    </a:lvl8pPr>
    <a:lvl9pPr marL="7313737" algn="l" defTabSz="1828434"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D579"/>
    <a:srgbClr val="FFD6A9"/>
    <a:srgbClr val="4197AE"/>
    <a:srgbClr val="FFFFFF"/>
    <a:srgbClr val="EAF7FF"/>
    <a:srgbClr val="F3F6FF"/>
    <a:srgbClr val="E3F3F4"/>
    <a:srgbClr val="E5FFFC"/>
    <a:srgbClr val="E5F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1" autoAdjust="0"/>
    <p:restoredTop sz="81479" autoAdjust="0"/>
  </p:normalViewPr>
  <p:slideViewPr>
    <p:cSldViewPr snapToGrid="0">
      <p:cViewPr varScale="1">
        <p:scale>
          <a:sx n="43" d="100"/>
          <a:sy n="43" d="100"/>
        </p:scale>
        <p:origin x="1472" y="248"/>
      </p:cViewPr>
      <p:guideLst>
        <p:guide orient="horz" pos="4320"/>
        <p:guide pos="7678"/>
      </p:guideLst>
    </p:cSldViewPr>
  </p:slid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83157-5D6E-48EB-82A2-D75789F6B840}" type="datetimeFigureOut">
              <a:rPr lang="en-US" smtClean="0"/>
              <a:t>5/4/18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AA03B-68C3-418A-B5CB-5AA74F766FD0}" type="slidenum">
              <a:rPr lang="en-US" smtClean="0"/>
              <a:t>‹#›</a:t>
            </a:fld>
            <a:endParaRPr lang="en-US" dirty="0"/>
          </a:p>
        </p:txBody>
      </p:sp>
    </p:spTree>
    <p:extLst>
      <p:ext uri="{BB962C8B-B14F-4D97-AF65-F5344CB8AC3E}">
        <p14:creationId xmlns:p14="http://schemas.microsoft.com/office/powerpoint/2010/main" val="2500702150"/>
      </p:ext>
    </p:extLst>
  </p:cSld>
  <p:clrMap bg1="lt1" tx1="dk1" bg2="lt2" tx2="dk2" accent1="accent1" accent2="accent2" accent3="accent3" accent4="accent4" accent5="accent5" accent6="accent6" hlink="hlink" folHlink="folHlink"/>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specific practice, not just a fancy term</a:t>
            </a:r>
          </a:p>
          <a:p>
            <a:endParaRPr lang="en-US" dirty="0"/>
          </a:p>
          <a:p>
            <a:r>
              <a:rPr lang="en-US" dirty="0"/>
              <a:t>It is intentional, and a means of improving your code quality and maturity</a:t>
            </a:r>
          </a:p>
          <a:p>
            <a:endParaRPr lang="en-US" dirty="0"/>
          </a:p>
          <a:p>
            <a:r>
              <a:rPr lang="en-US" dirty="0"/>
              <a:t>Refactoring is a series of patterns which are applied to code </a:t>
            </a:r>
          </a:p>
          <a:p>
            <a:endParaRPr lang="en-US" dirty="0"/>
          </a:p>
          <a:p>
            <a:r>
              <a:rPr lang="en-US" dirty="0"/>
              <a:t>Improves readability, promotes simplicity – which in turn makes your code more supportable and easier to extend or enhance</a:t>
            </a:r>
          </a:p>
          <a:p>
            <a:endParaRPr lang="en-US" dirty="0"/>
          </a:p>
          <a:p>
            <a:r>
              <a:rPr lang="en-US" dirty="0"/>
              <a:t>One of the final stages in writing code using TDD</a:t>
            </a:r>
          </a:p>
        </p:txBody>
      </p:sp>
      <p:sp>
        <p:nvSpPr>
          <p:cNvPr id="4" name="Slide Number Placeholder 3"/>
          <p:cNvSpPr>
            <a:spLocks noGrp="1"/>
          </p:cNvSpPr>
          <p:nvPr>
            <p:ph type="sldNum" sz="quarter" idx="10"/>
          </p:nvPr>
        </p:nvSpPr>
        <p:spPr/>
        <p:txBody>
          <a:bodyPr/>
          <a:lstStyle/>
          <a:p>
            <a:fld id="{345AA03B-68C3-418A-B5CB-5AA74F766FD0}" type="slidenum">
              <a:rPr lang="en-US" smtClean="0"/>
              <a:t>4</a:t>
            </a:fld>
            <a:endParaRPr lang="en-US" dirty="0"/>
          </a:p>
        </p:txBody>
      </p:sp>
    </p:spTree>
    <p:extLst>
      <p:ext uri="{BB962C8B-B14F-4D97-AF65-F5344CB8AC3E}">
        <p14:creationId xmlns:p14="http://schemas.microsoft.com/office/powerpoint/2010/main" val="1555631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EDEE68-BBA4-E646-903E-9C2AE73F91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4377650" cy="13716000"/>
          </a:xfrm>
          <a:prstGeom prst="rect">
            <a:avLst/>
          </a:prstGeom>
        </p:spPr>
      </p:pic>
      <p:sp>
        <p:nvSpPr>
          <p:cNvPr id="11" name="Text Placeholder 2">
            <a:extLst>
              <a:ext uri="{FF2B5EF4-FFF2-40B4-BE49-F238E27FC236}">
                <a16:creationId xmlns:a16="http://schemas.microsoft.com/office/drawing/2014/main" id="{A4CDD05E-C21D-B146-821E-215544928909}"/>
              </a:ext>
            </a:extLst>
          </p:cNvPr>
          <p:cNvSpPr>
            <a:spLocks noGrp="1"/>
          </p:cNvSpPr>
          <p:nvPr>
            <p:ph type="body" sz="quarter" idx="10" hasCustomPrompt="1"/>
          </p:nvPr>
        </p:nvSpPr>
        <p:spPr>
          <a:xfrm>
            <a:off x="1122144" y="7641773"/>
            <a:ext cx="14880524" cy="1792514"/>
          </a:xfrm>
        </p:spPr>
        <p:txBody>
          <a:bodyPr>
            <a:noAutofit/>
          </a:bodyPr>
          <a:lstStyle>
            <a:lvl1pPr marL="0" indent="0" algn="l">
              <a:buNone/>
              <a:defRPr lang="en-US" sz="7198" b="1" dirty="0" smtClean="0">
                <a:solidFill>
                  <a:schemeClr val="tx1"/>
                </a:solidFill>
                <a:latin typeface="+mj-lt"/>
              </a:defRPr>
            </a:lvl1pPr>
          </a:lstStyle>
          <a:p>
            <a:pPr lvl="0"/>
            <a:r>
              <a:rPr lang="en-US" dirty="0"/>
              <a:t>Title Slide – Option 1</a:t>
            </a:r>
          </a:p>
        </p:txBody>
      </p:sp>
      <p:sp>
        <p:nvSpPr>
          <p:cNvPr id="12" name="Text Placeholder 2">
            <a:extLst>
              <a:ext uri="{FF2B5EF4-FFF2-40B4-BE49-F238E27FC236}">
                <a16:creationId xmlns:a16="http://schemas.microsoft.com/office/drawing/2014/main" id="{54CB81F7-E7B5-E84C-8862-A81A10C44120}"/>
              </a:ext>
            </a:extLst>
          </p:cNvPr>
          <p:cNvSpPr>
            <a:spLocks noGrp="1"/>
          </p:cNvSpPr>
          <p:nvPr>
            <p:ph type="body" sz="quarter" idx="11" hasCustomPrompt="1"/>
          </p:nvPr>
        </p:nvSpPr>
        <p:spPr>
          <a:xfrm>
            <a:off x="1122144" y="9492351"/>
            <a:ext cx="14880524" cy="1792514"/>
          </a:xfrm>
        </p:spPr>
        <p:txBody>
          <a:bodyPr>
            <a:noAutofit/>
          </a:bodyPr>
          <a:lstStyle>
            <a:lvl1pPr marL="0" indent="0" algn="l">
              <a:buNone/>
              <a:defRPr lang="en-US" sz="5599" b="0" dirty="0" smtClean="0">
                <a:solidFill>
                  <a:schemeClr val="tx1"/>
                </a:solidFill>
                <a:latin typeface="+mj-lt"/>
              </a:defRPr>
            </a:lvl1pPr>
          </a:lstStyle>
          <a:p>
            <a:pPr lvl="0"/>
            <a:r>
              <a:rPr lang="en-US" dirty="0"/>
              <a:t>Subtitle – Option 1</a:t>
            </a:r>
          </a:p>
        </p:txBody>
      </p:sp>
    </p:spTree>
    <p:extLst>
      <p:ext uri="{BB962C8B-B14F-4D97-AF65-F5344CB8AC3E}">
        <p14:creationId xmlns:p14="http://schemas.microsoft.com/office/powerpoint/2010/main" val="2805872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Option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20AC8-23F1-FB4E-B461-D73E367CA3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4377650" cy="13716000"/>
          </a:xfrm>
          <a:prstGeom prst="rect">
            <a:avLst/>
          </a:prstGeom>
        </p:spPr>
      </p:pic>
      <p:sp>
        <p:nvSpPr>
          <p:cNvPr id="10" name="Text Placeholder 2">
            <a:extLst>
              <a:ext uri="{FF2B5EF4-FFF2-40B4-BE49-F238E27FC236}">
                <a16:creationId xmlns:a16="http://schemas.microsoft.com/office/drawing/2014/main" id="{7E88E2AF-3652-1946-90EC-69C8866CC4F7}"/>
              </a:ext>
            </a:extLst>
          </p:cNvPr>
          <p:cNvSpPr>
            <a:spLocks noGrp="1"/>
          </p:cNvSpPr>
          <p:nvPr>
            <p:ph type="body" sz="quarter" idx="10" hasCustomPrompt="1"/>
          </p:nvPr>
        </p:nvSpPr>
        <p:spPr>
          <a:xfrm>
            <a:off x="1122144" y="7641773"/>
            <a:ext cx="14880524" cy="1792514"/>
          </a:xfrm>
        </p:spPr>
        <p:txBody>
          <a:bodyPr>
            <a:noAutofit/>
          </a:bodyPr>
          <a:lstStyle>
            <a:lvl1pPr marL="0" indent="0" algn="l">
              <a:buNone/>
              <a:defRPr lang="en-US" sz="7198" b="1" dirty="0" smtClean="0">
                <a:solidFill>
                  <a:schemeClr val="tx1"/>
                </a:solidFill>
                <a:latin typeface="+mj-lt"/>
              </a:defRPr>
            </a:lvl1pPr>
          </a:lstStyle>
          <a:p>
            <a:pPr lvl="0"/>
            <a:r>
              <a:rPr lang="en-US" dirty="0"/>
              <a:t>Title Slide – Option 1</a:t>
            </a:r>
          </a:p>
        </p:txBody>
      </p:sp>
      <p:sp>
        <p:nvSpPr>
          <p:cNvPr id="11" name="Text Placeholder 2">
            <a:extLst>
              <a:ext uri="{FF2B5EF4-FFF2-40B4-BE49-F238E27FC236}">
                <a16:creationId xmlns:a16="http://schemas.microsoft.com/office/drawing/2014/main" id="{F99A77A1-ABE3-7047-9CAC-30DEB7C067EC}"/>
              </a:ext>
            </a:extLst>
          </p:cNvPr>
          <p:cNvSpPr>
            <a:spLocks noGrp="1"/>
          </p:cNvSpPr>
          <p:nvPr>
            <p:ph type="body" sz="quarter" idx="11" hasCustomPrompt="1"/>
          </p:nvPr>
        </p:nvSpPr>
        <p:spPr>
          <a:xfrm>
            <a:off x="1122144" y="9492351"/>
            <a:ext cx="14880524" cy="1792514"/>
          </a:xfrm>
        </p:spPr>
        <p:txBody>
          <a:bodyPr>
            <a:noAutofit/>
          </a:bodyPr>
          <a:lstStyle>
            <a:lvl1pPr marL="0" indent="0" algn="l">
              <a:buNone/>
              <a:defRPr lang="en-US" sz="5599" b="0" dirty="0" smtClean="0">
                <a:solidFill>
                  <a:schemeClr val="tx1"/>
                </a:solidFill>
                <a:latin typeface="+mj-lt"/>
              </a:defRPr>
            </a:lvl1pPr>
          </a:lstStyle>
          <a:p>
            <a:pPr lvl="0"/>
            <a:r>
              <a:rPr lang="en-US" dirty="0"/>
              <a:t>Subtitle – Option 1</a:t>
            </a:r>
          </a:p>
        </p:txBody>
      </p:sp>
    </p:spTree>
    <p:extLst>
      <p:ext uri="{BB962C8B-B14F-4D97-AF65-F5344CB8AC3E}">
        <p14:creationId xmlns:p14="http://schemas.microsoft.com/office/powerpoint/2010/main" val="3877373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Option 3">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0284DD-0AA8-4A3F-B86A-46F8559C25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4377650" cy="13716000"/>
          </a:xfrm>
          <a:prstGeom prst="rect">
            <a:avLst/>
          </a:prstGeom>
        </p:spPr>
      </p:pic>
      <p:sp>
        <p:nvSpPr>
          <p:cNvPr id="10" name="Text Placeholder 2">
            <a:extLst>
              <a:ext uri="{FF2B5EF4-FFF2-40B4-BE49-F238E27FC236}">
                <a16:creationId xmlns:a16="http://schemas.microsoft.com/office/drawing/2014/main" id="{7E88E2AF-3652-1946-90EC-69C8866CC4F7}"/>
              </a:ext>
            </a:extLst>
          </p:cNvPr>
          <p:cNvSpPr>
            <a:spLocks noGrp="1"/>
          </p:cNvSpPr>
          <p:nvPr>
            <p:ph type="body" sz="quarter" idx="10" hasCustomPrompt="1"/>
          </p:nvPr>
        </p:nvSpPr>
        <p:spPr>
          <a:xfrm>
            <a:off x="1122144" y="7641773"/>
            <a:ext cx="14880524" cy="1792514"/>
          </a:xfrm>
        </p:spPr>
        <p:txBody>
          <a:bodyPr>
            <a:noAutofit/>
          </a:bodyPr>
          <a:lstStyle>
            <a:lvl1pPr marL="0" indent="0" algn="l">
              <a:buNone/>
              <a:defRPr lang="en-US" sz="7198" b="1" dirty="0" smtClean="0">
                <a:solidFill>
                  <a:schemeClr val="tx1"/>
                </a:solidFill>
                <a:latin typeface="+mj-lt"/>
              </a:defRPr>
            </a:lvl1pPr>
          </a:lstStyle>
          <a:p>
            <a:pPr lvl="0"/>
            <a:r>
              <a:rPr lang="en-US" dirty="0"/>
              <a:t>Title Slide – Option 3</a:t>
            </a:r>
          </a:p>
        </p:txBody>
      </p:sp>
      <p:sp>
        <p:nvSpPr>
          <p:cNvPr id="11" name="Text Placeholder 2">
            <a:extLst>
              <a:ext uri="{FF2B5EF4-FFF2-40B4-BE49-F238E27FC236}">
                <a16:creationId xmlns:a16="http://schemas.microsoft.com/office/drawing/2014/main" id="{F99A77A1-ABE3-7047-9CAC-30DEB7C067EC}"/>
              </a:ext>
            </a:extLst>
          </p:cNvPr>
          <p:cNvSpPr>
            <a:spLocks noGrp="1"/>
          </p:cNvSpPr>
          <p:nvPr>
            <p:ph type="body" sz="quarter" idx="11" hasCustomPrompt="1"/>
          </p:nvPr>
        </p:nvSpPr>
        <p:spPr>
          <a:xfrm>
            <a:off x="1122144" y="9492351"/>
            <a:ext cx="14880524" cy="1792514"/>
          </a:xfrm>
        </p:spPr>
        <p:txBody>
          <a:bodyPr>
            <a:noAutofit/>
          </a:bodyPr>
          <a:lstStyle>
            <a:lvl1pPr marL="0" indent="0" algn="l">
              <a:buNone/>
              <a:defRPr lang="en-US" sz="5599" b="0" dirty="0" smtClean="0">
                <a:solidFill>
                  <a:schemeClr val="tx1"/>
                </a:solidFill>
                <a:latin typeface="+mj-lt"/>
              </a:defRPr>
            </a:lvl1pPr>
          </a:lstStyle>
          <a:p>
            <a:pPr lvl="0"/>
            <a:r>
              <a:rPr lang="en-US" dirty="0"/>
              <a:t>Subtitle – Option 3</a:t>
            </a:r>
          </a:p>
        </p:txBody>
      </p:sp>
    </p:spTree>
    <p:extLst>
      <p:ext uri="{BB962C8B-B14F-4D97-AF65-F5344CB8AC3E}">
        <p14:creationId xmlns:p14="http://schemas.microsoft.com/office/powerpoint/2010/main" val="99107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CCF849-F1F6-408A-9932-C13D40653A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4377650" cy="13920716"/>
          </a:xfrm>
          <a:prstGeom prst="rect">
            <a:avLst/>
          </a:prstGeom>
        </p:spPr>
      </p:pic>
      <p:sp>
        <p:nvSpPr>
          <p:cNvPr id="14" name="Text Placeholder 2">
            <a:extLst>
              <a:ext uri="{FF2B5EF4-FFF2-40B4-BE49-F238E27FC236}">
                <a16:creationId xmlns:a16="http://schemas.microsoft.com/office/drawing/2014/main" id="{9B1065B9-0583-4D7C-909C-228466BA3D75}"/>
              </a:ext>
            </a:extLst>
          </p:cNvPr>
          <p:cNvSpPr>
            <a:spLocks noGrp="1"/>
          </p:cNvSpPr>
          <p:nvPr>
            <p:ph type="body" sz="quarter" idx="10" hasCustomPrompt="1"/>
          </p:nvPr>
        </p:nvSpPr>
        <p:spPr>
          <a:xfrm>
            <a:off x="1122144" y="3849919"/>
            <a:ext cx="14880524" cy="1792514"/>
          </a:xfrm>
        </p:spPr>
        <p:txBody>
          <a:bodyPr>
            <a:noAutofit/>
          </a:bodyPr>
          <a:lstStyle>
            <a:lvl1pPr marL="0" indent="0" algn="l">
              <a:buNone/>
              <a:defRPr lang="en-US" sz="7198" b="1" dirty="0" smtClean="0">
                <a:solidFill>
                  <a:srgbClr val="146798"/>
                </a:solidFill>
                <a:latin typeface="+mj-lt"/>
              </a:defRPr>
            </a:lvl1pPr>
          </a:lstStyle>
          <a:p>
            <a:pPr lvl="0"/>
            <a:r>
              <a:rPr lang="en-US" dirty="0"/>
              <a:t>Thank You</a:t>
            </a:r>
          </a:p>
        </p:txBody>
      </p:sp>
      <p:sp>
        <p:nvSpPr>
          <p:cNvPr id="16" name="Text Placeholder 2">
            <a:extLst>
              <a:ext uri="{FF2B5EF4-FFF2-40B4-BE49-F238E27FC236}">
                <a16:creationId xmlns:a16="http://schemas.microsoft.com/office/drawing/2014/main" id="{D5592861-6AEC-4B30-89E0-E11C45808E0C}"/>
              </a:ext>
            </a:extLst>
          </p:cNvPr>
          <p:cNvSpPr>
            <a:spLocks noGrp="1"/>
          </p:cNvSpPr>
          <p:nvPr>
            <p:ph type="body" sz="quarter" idx="11" hasCustomPrompt="1"/>
          </p:nvPr>
        </p:nvSpPr>
        <p:spPr>
          <a:xfrm>
            <a:off x="1122144" y="5642433"/>
            <a:ext cx="14880524" cy="1792514"/>
          </a:xfrm>
        </p:spPr>
        <p:txBody>
          <a:bodyPr>
            <a:noAutofit/>
          </a:bodyPr>
          <a:lstStyle>
            <a:lvl1pPr marL="0" indent="0" algn="l">
              <a:buNone/>
              <a:defRPr lang="en-US" sz="5599" b="0" dirty="0" smtClean="0">
                <a:solidFill>
                  <a:srgbClr val="136797"/>
                </a:solidFill>
                <a:latin typeface="+mj-lt"/>
              </a:defRPr>
            </a:lvl1pPr>
          </a:lstStyle>
          <a:p>
            <a:pPr lvl="0"/>
            <a:r>
              <a:rPr lang="en-US" dirty="0"/>
              <a:t>Contact</a:t>
            </a:r>
          </a:p>
          <a:p>
            <a:pPr lvl="0"/>
            <a:r>
              <a:rPr lang="en-US" dirty="0" err="1"/>
              <a:t>Xxxx</a:t>
            </a:r>
            <a:r>
              <a:rPr lang="en-US" dirty="0"/>
              <a:t> xxx </a:t>
            </a:r>
            <a:r>
              <a:rPr lang="en-US" dirty="0" err="1"/>
              <a:t>xxx</a:t>
            </a:r>
            <a:endParaRPr lang="en-US" dirty="0"/>
          </a:p>
        </p:txBody>
      </p:sp>
      <p:sp>
        <p:nvSpPr>
          <p:cNvPr id="20" name="Title 8">
            <a:extLst>
              <a:ext uri="{FF2B5EF4-FFF2-40B4-BE49-F238E27FC236}">
                <a16:creationId xmlns:a16="http://schemas.microsoft.com/office/drawing/2014/main" id="{7CB1DB82-1FA7-4117-82CB-8E95BE50F8B1}"/>
              </a:ext>
            </a:extLst>
          </p:cNvPr>
          <p:cNvSpPr txBox="1">
            <a:spLocks/>
          </p:cNvSpPr>
          <p:nvPr userDrawn="1"/>
        </p:nvSpPr>
        <p:spPr>
          <a:xfrm>
            <a:off x="15055840" y="12265825"/>
            <a:ext cx="8634651" cy="930806"/>
          </a:xfrm>
          <a:prstGeom prst="rect">
            <a:avLst/>
          </a:prstGeom>
          <a:noFill/>
        </p:spPr>
        <p:txBody>
          <a:bodyPr vert="horz" lIns="182796" tIns="91398" rIns="182796" bIns="91398" rtlCol="0" anchor="ctr">
            <a:noAutofit/>
          </a:bodyPr>
          <a:lstStyle>
            <a:lvl1pPr algn="l" defTabSz="1218930" rtl="0" eaLnBrk="1" latinLnBrk="0" hangingPunct="1">
              <a:spcBef>
                <a:spcPct val="0"/>
              </a:spcBef>
              <a:buNone/>
              <a:defRPr sz="3000" b="1" kern="1200">
                <a:solidFill>
                  <a:srgbClr val="FFFFFF"/>
                </a:solidFill>
                <a:latin typeface="+mj-lt"/>
                <a:ea typeface="+mj-ea"/>
                <a:cs typeface="Century Gothic" panose="020B0502020202020204" pitchFamily="34" charset="0"/>
              </a:defRPr>
            </a:lvl1pPr>
          </a:lstStyle>
          <a:p>
            <a:r>
              <a:rPr lang="en-US" sz="3199" b="0" spc="200" dirty="0">
                <a:solidFill>
                  <a:schemeClr val="accent2"/>
                </a:solidFill>
              </a:rPr>
              <a:t>C</a:t>
            </a:r>
            <a:r>
              <a:rPr lang="en-US" sz="3199" b="0" spc="200" dirty="0">
                <a:solidFill>
                  <a:schemeClr val="tx1"/>
                </a:solidFill>
              </a:rPr>
              <a:t>loud</a:t>
            </a:r>
            <a:r>
              <a:rPr lang="en-US" sz="3199" b="0" spc="200" dirty="0">
                <a:solidFill>
                  <a:schemeClr val="bg1"/>
                </a:solidFill>
              </a:rPr>
              <a:t> </a:t>
            </a:r>
            <a:r>
              <a:rPr lang="en-US" sz="3199" b="0" spc="200" dirty="0">
                <a:solidFill>
                  <a:schemeClr val="accent5"/>
                </a:solidFill>
              </a:rPr>
              <a:t>O</a:t>
            </a:r>
            <a:r>
              <a:rPr lang="en-US" sz="3199" b="0" spc="200" dirty="0">
                <a:solidFill>
                  <a:schemeClr val="tx1"/>
                </a:solidFill>
              </a:rPr>
              <a:t>bsessed</a:t>
            </a:r>
            <a:r>
              <a:rPr lang="en-US" sz="3199" b="0" spc="200" dirty="0">
                <a:solidFill>
                  <a:schemeClr val="bg1"/>
                </a:solidFill>
              </a:rPr>
              <a:t> </a:t>
            </a:r>
            <a:r>
              <a:rPr lang="en-US" sz="3199" b="0" spc="200" dirty="0">
                <a:solidFill>
                  <a:schemeClr val="accent3"/>
                </a:solidFill>
              </a:rPr>
              <a:t>D</a:t>
            </a:r>
            <a:r>
              <a:rPr lang="en-US" sz="3199" b="0" spc="200" dirty="0">
                <a:solidFill>
                  <a:schemeClr val="tx1"/>
                </a:solidFill>
              </a:rPr>
              <a:t>evOps</a:t>
            </a:r>
            <a:r>
              <a:rPr lang="en-US" sz="3199" b="0" spc="200" dirty="0">
                <a:solidFill>
                  <a:schemeClr val="bg1"/>
                </a:solidFill>
              </a:rPr>
              <a:t> </a:t>
            </a:r>
            <a:r>
              <a:rPr lang="en-US" sz="3199" b="0" spc="200" dirty="0">
                <a:solidFill>
                  <a:schemeClr val="bg1">
                    <a:lumMod val="60000"/>
                    <a:lumOff val="40000"/>
                  </a:schemeClr>
                </a:solidFill>
              </a:rPr>
              <a:t>A</a:t>
            </a:r>
            <a:r>
              <a:rPr lang="en-US" sz="3199" b="0" spc="200" dirty="0">
                <a:solidFill>
                  <a:schemeClr val="tx1"/>
                </a:solidFill>
              </a:rPr>
              <a:t>mplified</a:t>
            </a:r>
            <a:endParaRPr lang="en-US" sz="3199" b="0" i="0" spc="120" baseline="0" dirty="0">
              <a:solidFill>
                <a:schemeClr val="tx1"/>
              </a:solidFill>
              <a:latin typeface="+mj-lt"/>
            </a:endParaRPr>
          </a:p>
        </p:txBody>
      </p:sp>
    </p:spTree>
    <p:extLst>
      <p:ext uri="{BB962C8B-B14F-4D97-AF65-F5344CB8AC3E}">
        <p14:creationId xmlns:p14="http://schemas.microsoft.com/office/powerpoint/2010/main" val="16879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078B-13A4-954D-BB59-D9F1D9131BF7}"/>
              </a:ext>
            </a:extLst>
          </p:cNvPr>
          <p:cNvSpPr>
            <a:spLocks noGrp="1"/>
          </p:cNvSpPr>
          <p:nvPr>
            <p:ph type="title"/>
          </p:nvPr>
        </p:nvSpPr>
        <p:spPr>
          <a:solidFill>
            <a:srgbClr val="F8F5FF"/>
          </a:solidFill>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E377EF3-2DD3-AB48-B5D6-A0AA00B7E071}"/>
              </a:ext>
            </a:extLst>
          </p:cNvPr>
          <p:cNvSpPr>
            <a:spLocks noGrp="1"/>
          </p:cNvSpPr>
          <p:nvPr>
            <p:ph idx="1"/>
          </p:nvPr>
        </p:nvSpPr>
        <p:spPr>
          <a:xfrm>
            <a:off x="1091273" y="2488369"/>
            <a:ext cx="22195105" cy="9803566"/>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spTree>
    <p:extLst>
      <p:ext uri="{BB962C8B-B14F-4D97-AF65-F5344CB8AC3E}">
        <p14:creationId xmlns:p14="http://schemas.microsoft.com/office/powerpoint/2010/main" val="319621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ub Headin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BCB191CC-6FC2-CD42-BD4E-D3CA4E9863A7}"/>
              </a:ext>
            </a:extLst>
          </p:cNvPr>
          <p:cNvSpPr>
            <a:spLocks noGrp="1"/>
          </p:cNvSpPr>
          <p:nvPr>
            <p:ph idx="1"/>
          </p:nvPr>
        </p:nvSpPr>
        <p:spPr>
          <a:xfrm>
            <a:off x="1091273" y="3464310"/>
            <a:ext cx="22195105" cy="8827624"/>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pic>
        <p:nvPicPr>
          <p:cNvPr id="11" name="Picture 10">
            <a:extLst>
              <a:ext uri="{FF2B5EF4-FFF2-40B4-BE49-F238E27FC236}">
                <a16:creationId xmlns:a16="http://schemas.microsoft.com/office/drawing/2014/main" id="{2CAC8FE9-74C3-DB46-8026-2C7A5F8FECF3}"/>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13561932"/>
            <a:ext cx="24371556" cy="182880"/>
          </a:xfrm>
          <a:prstGeom prst="rect">
            <a:avLst/>
          </a:prstGeom>
        </p:spPr>
      </p:pic>
      <p:sp>
        <p:nvSpPr>
          <p:cNvPr id="2" name="Title 1">
            <a:extLst>
              <a:ext uri="{FF2B5EF4-FFF2-40B4-BE49-F238E27FC236}">
                <a16:creationId xmlns:a16="http://schemas.microsoft.com/office/drawing/2014/main" id="{786C3E4A-54A1-6D44-91D7-28F9530835C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F6F3DFB-D4A4-3E4D-B8FF-4D0625B2EBEA}"/>
              </a:ext>
            </a:extLst>
          </p:cNvPr>
          <p:cNvSpPr>
            <a:spLocks noGrp="1"/>
          </p:cNvSpPr>
          <p:nvPr>
            <p:ph type="body" sz="quarter" idx="10"/>
          </p:nvPr>
        </p:nvSpPr>
        <p:spPr>
          <a:xfrm>
            <a:off x="1091272" y="2239256"/>
            <a:ext cx="22257302" cy="1105440"/>
          </a:xfrm>
        </p:spPr>
        <p:txBody>
          <a:bodyPr>
            <a:normAutofit/>
          </a:bodyPr>
          <a:lstStyle>
            <a:lvl1pPr marL="0" indent="0">
              <a:buNone/>
              <a:defRPr sz="5199" b="1">
                <a:solidFill>
                  <a:srgbClr val="7030A0"/>
                </a:solidFill>
              </a:defRPr>
            </a:lvl1pPr>
          </a:lstStyle>
          <a:p>
            <a:pPr lvl="0"/>
            <a:r>
              <a:rPr lang="en-US" dirty="0"/>
              <a:t>Edit Master text styles</a:t>
            </a:r>
          </a:p>
        </p:txBody>
      </p:sp>
    </p:spTree>
    <p:extLst>
      <p:ext uri="{BB962C8B-B14F-4D97-AF65-F5344CB8AC3E}">
        <p14:creationId xmlns:p14="http://schemas.microsoft.com/office/powerpoint/2010/main" val="67582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Text Boxes">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BCB191CC-6FC2-CD42-BD4E-D3CA4E9863A7}"/>
              </a:ext>
            </a:extLst>
          </p:cNvPr>
          <p:cNvSpPr>
            <a:spLocks noGrp="1"/>
          </p:cNvSpPr>
          <p:nvPr>
            <p:ph idx="1"/>
          </p:nvPr>
        </p:nvSpPr>
        <p:spPr>
          <a:xfrm>
            <a:off x="1091275" y="3464310"/>
            <a:ext cx="10859073" cy="8827624"/>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pic>
        <p:nvPicPr>
          <p:cNvPr id="11" name="Picture 10">
            <a:extLst>
              <a:ext uri="{FF2B5EF4-FFF2-40B4-BE49-F238E27FC236}">
                <a16:creationId xmlns:a16="http://schemas.microsoft.com/office/drawing/2014/main" id="{2CAC8FE9-74C3-DB46-8026-2C7A5F8FECF3}"/>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13561932"/>
            <a:ext cx="24371556" cy="182880"/>
          </a:xfrm>
          <a:prstGeom prst="rect">
            <a:avLst/>
          </a:prstGeom>
        </p:spPr>
      </p:pic>
      <p:sp>
        <p:nvSpPr>
          <p:cNvPr id="2" name="Title 1">
            <a:extLst>
              <a:ext uri="{FF2B5EF4-FFF2-40B4-BE49-F238E27FC236}">
                <a16:creationId xmlns:a16="http://schemas.microsoft.com/office/drawing/2014/main" id="{786C3E4A-54A1-6D44-91D7-28F9530835C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F6F3DFB-D4A4-3E4D-B8FF-4D0625B2EBEA}"/>
              </a:ext>
            </a:extLst>
          </p:cNvPr>
          <p:cNvSpPr>
            <a:spLocks noGrp="1"/>
          </p:cNvSpPr>
          <p:nvPr>
            <p:ph type="body" sz="quarter" idx="10"/>
          </p:nvPr>
        </p:nvSpPr>
        <p:spPr>
          <a:xfrm>
            <a:off x="1091272" y="2239256"/>
            <a:ext cx="10859075" cy="1105440"/>
          </a:xfrm>
        </p:spPr>
        <p:txBody>
          <a:bodyPr>
            <a:normAutofit/>
          </a:bodyPr>
          <a:lstStyle>
            <a:lvl1pPr marL="0" indent="0">
              <a:buNone/>
              <a:defRPr sz="5199" b="1">
                <a:solidFill>
                  <a:schemeClr val="accent5">
                    <a:lumMod val="75000"/>
                  </a:schemeClr>
                </a:solidFill>
              </a:defRPr>
            </a:lvl1pPr>
          </a:lstStyle>
          <a:p>
            <a:pPr lvl="0"/>
            <a:r>
              <a:rPr lang="en-US" dirty="0"/>
              <a:t>Edit Master text styles</a:t>
            </a:r>
          </a:p>
        </p:txBody>
      </p:sp>
      <p:sp>
        <p:nvSpPr>
          <p:cNvPr id="6" name="Text Placeholder 2">
            <a:extLst>
              <a:ext uri="{FF2B5EF4-FFF2-40B4-BE49-F238E27FC236}">
                <a16:creationId xmlns:a16="http://schemas.microsoft.com/office/drawing/2014/main" id="{F22F6855-A3EC-4A0A-981B-5CD9C9279FAC}"/>
              </a:ext>
            </a:extLst>
          </p:cNvPr>
          <p:cNvSpPr>
            <a:spLocks noGrp="1"/>
          </p:cNvSpPr>
          <p:nvPr>
            <p:ph idx="11"/>
          </p:nvPr>
        </p:nvSpPr>
        <p:spPr>
          <a:xfrm>
            <a:off x="12427304" y="3486782"/>
            <a:ext cx="10859073" cy="8827624"/>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sp>
        <p:nvSpPr>
          <p:cNvPr id="8" name="Text Placeholder 3">
            <a:extLst>
              <a:ext uri="{FF2B5EF4-FFF2-40B4-BE49-F238E27FC236}">
                <a16:creationId xmlns:a16="http://schemas.microsoft.com/office/drawing/2014/main" id="{3DDE3574-DAD4-46EB-9800-CB8FE4CBDD4B}"/>
              </a:ext>
            </a:extLst>
          </p:cNvPr>
          <p:cNvSpPr>
            <a:spLocks noGrp="1"/>
          </p:cNvSpPr>
          <p:nvPr>
            <p:ph type="body" sz="quarter" idx="12"/>
          </p:nvPr>
        </p:nvSpPr>
        <p:spPr>
          <a:xfrm>
            <a:off x="12427301" y="2261728"/>
            <a:ext cx="10859075" cy="1105440"/>
          </a:xfrm>
        </p:spPr>
        <p:txBody>
          <a:bodyPr>
            <a:normAutofit/>
          </a:bodyPr>
          <a:lstStyle>
            <a:lvl1pPr marL="0" indent="0">
              <a:buNone/>
              <a:defRPr sz="5199" b="1">
                <a:solidFill>
                  <a:schemeClr val="accent5">
                    <a:lumMod val="75000"/>
                  </a:schemeClr>
                </a:solidFill>
              </a:defRPr>
            </a:lvl1pPr>
          </a:lstStyle>
          <a:p>
            <a:pPr lvl="0"/>
            <a:r>
              <a:rPr lang="en-US" dirty="0"/>
              <a:t>Edit Master text styles</a:t>
            </a:r>
          </a:p>
        </p:txBody>
      </p:sp>
    </p:spTree>
    <p:extLst>
      <p:ext uri="{BB962C8B-B14F-4D97-AF65-F5344CB8AC3E}">
        <p14:creationId xmlns:p14="http://schemas.microsoft.com/office/powerpoint/2010/main" val="230118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Text Boxes">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BCB191CC-6FC2-CD42-BD4E-D3CA4E9863A7}"/>
              </a:ext>
            </a:extLst>
          </p:cNvPr>
          <p:cNvSpPr>
            <a:spLocks noGrp="1"/>
          </p:cNvSpPr>
          <p:nvPr>
            <p:ph idx="1"/>
          </p:nvPr>
        </p:nvSpPr>
        <p:spPr>
          <a:xfrm>
            <a:off x="1091275" y="5316171"/>
            <a:ext cx="10859073" cy="6975762"/>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pic>
        <p:nvPicPr>
          <p:cNvPr id="11" name="Picture 10">
            <a:extLst>
              <a:ext uri="{FF2B5EF4-FFF2-40B4-BE49-F238E27FC236}">
                <a16:creationId xmlns:a16="http://schemas.microsoft.com/office/drawing/2014/main" id="{2CAC8FE9-74C3-DB46-8026-2C7A5F8FECF3}"/>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0" y="13561932"/>
            <a:ext cx="24371556" cy="182880"/>
          </a:xfrm>
          <a:prstGeom prst="rect">
            <a:avLst/>
          </a:prstGeom>
        </p:spPr>
      </p:pic>
      <p:sp>
        <p:nvSpPr>
          <p:cNvPr id="2" name="Title 1">
            <a:extLst>
              <a:ext uri="{FF2B5EF4-FFF2-40B4-BE49-F238E27FC236}">
                <a16:creationId xmlns:a16="http://schemas.microsoft.com/office/drawing/2014/main" id="{786C3E4A-54A1-6D44-91D7-28F9530835C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F6F3DFB-D4A4-3E4D-B8FF-4D0625B2EBEA}"/>
              </a:ext>
            </a:extLst>
          </p:cNvPr>
          <p:cNvSpPr>
            <a:spLocks noGrp="1"/>
          </p:cNvSpPr>
          <p:nvPr>
            <p:ph type="body" sz="quarter" idx="10"/>
          </p:nvPr>
        </p:nvSpPr>
        <p:spPr>
          <a:xfrm>
            <a:off x="1091272" y="3777712"/>
            <a:ext cx="10859075" cy="129925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a:normAutofit/>
          </a:bodyPr>
          <a:lstStyle>
            <a:lvl1pPr marL="0" indent="0">
              <a:buNone/>
              <a:defRPr sz="5199" b="1">
                <a:solidFill>
                  <a:schemeClr val="accent5">
                    <a:lumMod val="75000"/>
                  </a:schemeClr>
                </a:solidFill>
              </a:defRPr>
            </a:lvl1pPr>
          </a:lstStyle>
          <a:p>
            <a:pPr lvl="0"/>
            <a:r>
              <a:rPr lang="en-US" dirty="0"/>
              <a:t>Edit Master text styles</a:t>
            </a:r>
          </a:p>
        </p:txBody>
      </p:sp>
      <p:sp>
        <p:nvSpPr>
          <p:cNvPr id="6" name="Text Placeholder 2">
            <a:extLst>
              <a:ext uri="{FF2B5EF4-FFF2-40B4-BE49-F238E27FC236}">
                <a16:creationId xmlns:a16="http://schemas.microsoft.com/office/drawing/2014/main" id="{F22F6855-A3EC-4A0A-981B-5CD9C9279FAC}"/>
              </a:ext>
            </a:extLst>
          </p:cNvPr>
          <p:cNvSpPr>
            <a:spLocks noGrp="1"/>
          </p:cNvSpPr>
          <p:nvPr>
            <p:ph idx="11"/>
          </p:nvPr>
        </p:nvSpPr>
        <p:spPr>
          <a:xfrm>
            <a:off x="12427304" y="5316169"/>
            <a:ext cx="10859073" cy="6975762"/>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sp>
        <p:nvSpPr>
          <p:cNvPr id="8" name="Text Placeholder 3">
            <a:extLst>
              <a:ext uri="{FF2B5EF4-FFF2-40B4-BE49-F238E27FC236}">
                <a16:creationId xmlns:a16="http://schemas.microsoft.com/office/drawing/2014/main" id="{3DDE3574-DAD4-46EB-9800-CB8FE4CBDD4B}"/>
              </a:ext>
            </a:extLst>
          </p:cNvPr>
          <p:cNvSpPr>
            <a:spLocks noGrp="1"/>
          </p:cNvSpPr>
          <p:nvPr>
            <p:ph type="body" sz="quarter" idx="12"/>
          </p:nvPr>
        </p:nvSpPr>
        <p:spPr>
          <a:xfrm>
            <a:off x="12427303" y="3777712"/>
            <a:ext cx="10859075" cy="1299256"/>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txBody>
          <a:bodyPr>
            <a:normAutofit/>
          </a:bodyPr>
          <a:lstStyle>
            <a:lvl1pPr marL="0" indent="0">
              <a:buNone/>
              <a:defRPr sz="5199" b="1">
                <a:solidFill>
                  <a:schemeClr val="accent5">
                    <a:lumMod val="75000"/>
                  </a:schemeClr>
                </a:solidFill>
              </a:defRPr>
            </a:lvl1pPr>
          </a:lstStyle>
          <a:p>
            <a:pPr lvl="0"/>
            <a:r>
              <a:rPr lang="en-US" dirty="0"/>
              <a:t>Edit Master text styles</a:t>
            </a:r>
          </a:p>
        </p:txBody>
      </p:sp>
      <p:sp>
        <p:nvSpPr>
          <p:cNvPr id="9" name="Text Placeholder 3">
            <a:extLst>
              <a:ext uri="{FF2B5EF4-FFF2-40B4-BE49-F238E27FC236}">
                <a16:creationId xmlns:a16="http://schemas.microsoft.com/office/drawing/2014/main" id="{604C9398-8F61-4EF6-975F-1D84A9B96AC0}"/>
              </a:ext>
            </a:extLst>
          </p:cNvPr>
          <p:cNvSpPr>
            <a:spLocks noGrp="1"/>
          </p:cNvSpPr>
          <p:nvPr>
            <p:ph type="body" sz="quarter" idx="13"/>
          </p:nvPr>
        </p:nvSpPr>
        <p:spPr>
          <a:xfrm>
            <a:off x="1091272" y="2239256"/>
            <a:ext cx="22257302" cy="1105440"/>
          </a:xfrm>
        </p:spPr>
        <p:txBody>
          <a:bodyPr>
            <a:normAutofit/>
          </a:bodyPr>
          <a:lstStyle>
            <a:lvl1pPr marL="0" indent="0">
              <a:buNone/>
              <a:defRPr sz="5199" b="1">
                <a:solidFill>
                  <a:srgbClr val="7030A0"/>
                </a:solidFill>
              </a:defRPr>
            </a:lvl1pPr>
          </a:lstStyle>
          <a:p>
            <a:pPr lvl="0"/>
            <a:r>
              <a:rPr lang="en-US" dirty="0"/>
              <a:t>Edit Master text styles</a:t>
            </a:r>
          </a:p>
        </p:txBody>
      </p:sp>
    </p:spTree>
    <p:extLst>
      <p:ext uri="{BB962C8B-B14F-4D97-AF65-F5344CB8AC3E}">
        <p14:creationId xmlns:p14="http://schemas.microsoft.com/office/powerpoint/2010/main" val="66397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ransition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BF0E70-8479-8C43-BA4B-2C0A74AC7C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4377650" cy="13716000"/>
          </a:xfrm>
          <a:prstGeom prst="rect">
            <a:avLst/>
          </a:prstGeom>
        </p:spPr>
      </p:pic>
      <p:pic>
        <p:nvPicPr>
          <p:cNvPr id="6" name="Picture 5">
            <a:extLst>
              <a:ext uri="{FF2B5EF4-FFF2-40B4-BE49-F238E27FC236}">
                <a16:creationId xmlns:a16="http://schemas.microsoft.com/office/drawing/2014/main" id="{AA65E188-3A57-41AF-B532-CC92D62FAE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24377650" cy="13716000"/>
          </a:xfrm>
          <a:prstGeom prst="rect">
            <a:avLst/>
          </a:prstGeom>
        </p:spPr>
      </p:pic>
      <p:sp>
        <p:nvSpPr>
          <p:cNvPr id="7" name="Text Placeholder 18">
            <a:extLst>
              <a:ext uri="{FF2B5EF4-FFF2-40B4-BE49-F238E27FC236}">
                <a16:creationId xmlns:a16="http://schemas.microsoft.com/office/drawing/2014/main" id="{F54C1139-8298-49F5-A203-83B979D0F7C9}"/>
              </a:ext>
            </a:extLst>
          </p:cNvPr>
          <p:cNvSpPr>
            <a:spLocks noGrp="1"/>
          </p:cNvSpPr>
          <p:nvPr>
            <p:ph type="body" sz="quarter" idx="10"/>
          </p:nvPr>
        </p:nvSpPr>
        <p:spPr>
          <a:xfrm>
            <a:off x="820754" y="11622600"/>
            <a:ext cx="14223739" cy="1361880"/>
          </a:xfrm>
        </p:spPr>
        <p:txBody>
          <a:bodyPr>
            <a:noAutofit/>
          </a:bodyPr>
          <a:lstStyle>
            <a:lvl1pPr marL="0" indent="0">
              <a:buFontTx/>
              <a:buNone/>
              <a:defRPr sz="6398" b="1">
                <a:solidFill>
                  <a:schemeClr val="tx1"/>
                </a:solidFill>
                <a:latin typeface="+mj-lt"/>
              </a:defRPr>
            </a:lvl1pPr>
          </a:lstStyle>
          <a:p>
            <a:pPr lvl="0"/>
            <a:endParaRPr lang="en-US" dirty="0"/>
          </a:p>
        </p:txBody>
      </p:sp>
    </p:spTree>
    <p:extLst>
      <p:ext uri="{BB962C8B-B14F-4D97-AF65-F5344CB8AC3E}">
        <p14:creationId xmlns:p14="http://schemas.microsoft.com/office/powerpoint/2010/main" val="732060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08437" y="479981"/>
            <a:ext cx="21577939" cy="1643146"/>
          </a:xfrm>
          <a:prstGeom prst="rect">
            <a:avLst/>
          </a:prstGeom>
          <a:solidFill>
            <a:srgbClr val="F4F3FB"/>
          </a:solidFill>
        </p:spPr>
        <p:txBody>
          <a:bodyPr vert="horz" lIns="91422" tIns="45711" rIns="91422" bIns="45711" rtlCol="0" anchor="ctr">
            <a:noAutofit/>
          </a:bodyPr>
          <a:lstStyle/>
          <a:p>
            <a:r>
              <a:rPr lang="en-US" dirty="0"/>
              <a:t>Slide Heading </a:t>
            </a:r>
          </a:p>
        </p:txBody>
      </p:sp>
      <p:sp>
        <p:nvSpPr>
          <p:cNvPr id="3" name="Text Placeholder 2"/>
          <p:cNvSpPr>
            <a:spLocks noGrp="1"/>
          </p:cNvSpPr>
          <p:nvPr>
            <p:ph type="body" idx="1"/>
          </p:nvPr>
        </p:nvSpPr>
        <p:spPr>
          <a:xfrm>
            <a:off x="1091273" y="2488369"/>
            <a:ext cx="22195105" cy="9803566"/>
          </a:xfrm>
          <a:prstGeom prst="rect">
            <a:avLst/>
          </a:prstGeom>
        </p:spPr>
        <p:txBody>
          <a:bodyPr vert="horz" lIns="91422" tIns="45711" rIns="91422" bIns="45711" rtlCol="0">
            <a:normAutofit/>
          </a:bodyPr>
          <a:lstStyle/>
          <a:p>
            <a:pPr lvl="0"/>
            <a:r>
              <a:rPr lang="en-US" dirty="0"/>
              <a:t>Bullet 1</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Bullet 2</a:t>
            </a:r>
          </a:p>
          <a:p>
            <a:pPr lvl="0"/>
            <a:r>
              <a:rPr lang="en-US" dirty="0"/>
              <a:t>Bullet 3</a:t>
            </a:r>
          </a:p>
          <a:p>
            <a:pPr lvl="0"/>
            <a:r>
              <a:rPr lang="en-US" dirty="0"/>
              <a:t>Bullet 4</a:t>
            </a:r>
          </a:p>
        </p:txBody>
      </p:sp>
      <p:pic>
        <p:nvPicPr>
          <p:cNvPr id="7" name="Picture 6">
            <a:extLst>
              <a:ext uri="{FF2B5EF4-FFF2-40B4-BE49-F238E27FC236}">
                <a16:creationId xmlns:a16="http://schemas.microsoft.com/office/drawing/2014/main" id="{ADE73455-9AF5-4A3E-85AA-AF877A9FFA77}"/>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091272" y="752912"/>
            <a:ext cx="365665" cy="1097280"/>
          </a:xfrm>
          <a:prstGeom prst="rect">
            <a:avLst/>
          </a:prstGeom>
        </p:spPr>
      </p:pic>
      <p:sp>
        <p:nvSpPr>
          <p:cNvPr id="9" name="Rectangle 8">
            <a:extLst>
              <a:ext uri="{FF2B5EF4-FFF2-40B4-BE49-F238E27FC236}">
                <a16:creationId xmlns:a16="http://schemas.microsoft.com/office/drawing/2014/main" id="{BB9A857F-8F7B-4592-B2A2-E3E5F276A5AC}"/>
              </a:ext>
            </a:extLst>
          </p:cNvPr>
          <p:cNvSpPr/>
          <p:nvPr userDrawn="1"/>
        </p:nvSpPr>
        <p:spPr>
          <a:xfrm>
            <a:off x="23348373" y="12588474"/>
            <a:ext cx="607859" cy="523092"/>
          </a:xfrm>
          <a:prstGeom prst="rect">
            <a:avLst/>
          </a:prstGeom>
        </p:spPr>
        <p:txBody>
          <a:bodyPr wrap="none">
            <a:spAutoFit/>
          </a:bodyPr>
          <a:lstStyle/>
          <a:p>
            <a:fld id="{BE42E9FC-E236-449A-8097-77D462C038A6}" type="slidenum">
              <a:rPr lang="en-GB" sz="2799" smtClean="0">
                <a:solidFill>
                  <a:schemeClr val="bg1"/>
                </a:solidFill>
              </a:rPr>
              <a:pPr/>
              <a:t>‹#›</a:t>
            </a:fld>
            <a:endParaRPr lang="en-US" sz="2799" dirty="0">
              <a:solidFill>
                <a:schemeClr val="bg1"/>
              </a:solidFill>
            </a:endParaRPr>
          </a:p>
        </p:txBody>
      </p:sp>
      <p:pic>
        <p:nvPicPr>
          <p:cNvPr id="8" name="Picture 7">
            <a:extLst>
              <a:ext uri="{FF2B5EF4-FFF2-40B4-BE49-F238E27FC236}">
                <a16:creationId xmlns:a16="http://schemas.microsoft.com/office/drawing/2014/main" id="{126A19BE-F7E9-A54B-AC13-C8895DAA9501}"/>
              </a:ext>
            </a:extLst>
          </p:cNvPr>
          <p:cNvPicPr>
            <a:picLocks/>
          </p:cNvPicPr>
          <p:nvPr userDrawn="1"/>
        </p:nvPicPr>
        <p:blipFill>
          <a:blip r:embed="rId12" cstate="email">
            <a:extLst>
              <a:ext uri="{28A0092B-C50C-407E-A947-70E740481C1C}">
                <a14:useLocalDpi xmlns:a14="http://schemas.microsoft.com/office/drawing/2010/main"/>
              </a:ext>
            </a:extLst>
          </a:blip>
          <a:stretch>
            <a:fillRect/>
          </a:stretch>
        </p:blipFill>
        <p:spPr>
          <a:xfrm>
            <a:off x="0" y="13561932"/>
            <a:ext cx="24371556" cy="182880"/>
          </a:xfrm>
          <a:prstGeom prst="rect">
            <a:avLst/>
          </a:prstGeom>
        </p:spPr>
      </p:pic>
    </p:spTree>
    <p:extLst>
      <p:ext uri="{BB962C8B-B14F-4D97-AF65-F5344CB8AC3E}">
        <p14:creationId xmlns:p14="http://schemas.microsoft.com/office/powerpoint/2010/main" val="3395848527"/>
      </p:ext>
    </p:extLst>
  </p:cSld>
  <p:clrMap bg1="dk1" tx1="lt1" bg2="dk2" tx2="lt2" accent1="accent1" accent2="accent2" accent3="accent3" accent4="accent4" accent5="accent5" accent6="accent6" hlink="hlink" folHlink="folHlink"/>
  <p:sldLayoutIdLst>
    <p:sldLayoutId id="2147483735" r:id="rId1"/>
    <p:sldLayoutId id="2147483736" r:id="rId2"/>
    <p:sldLayoutId id="2147483740" r:id="rId3"/>
    <p:sldLayoutId id="2147483739" r:id="rId4"/>
    <p:sldLayoutId id="2147483737" r:id="rId5"/>
    <p:sldLayoutId id="2147483714" r:id="rId6"/>
    <p:sldLayoutId id="2147483741" r:id="rId7"/>
    <p:sldLayoutId id="2147483742" r:id="rId8"/>
    <p:sldLayoutId id="2147483734" r:id="rId9"/>
  </p:sldLayoutIdLst>
  <p:txStyles>
    <p:titleStyle>
      <a:lvl1pPr algn="l" defTabSz="2437251" rtl="0" eaLnBrk="1" latinLnBrk="0" hangingPunct="1">
        <a:spcBef>
          <a:spcPct val="0"/>
        </a:spcBef>
        <a:buNone/>
        <a:defRPr sz="5999" b="1" kern="1200">
          <a:solidFill>
            <a:schemeClr val="bg2"/>
          </a:solidFill>
          <a:latin typeface="+mj-lt"/>
          <a:ea typeface="+mj-ea"/>
          <a:cs typeface="Century Gothic" panose="020B0502020202020204" pitchFamily="34" charset="0"/>
        </a:defRPr>
      </a:lvl1pPr>
    </p:titleStyle>
    <p:bodyStyle>
      <a:lvl1pPr marL="914171" indent="-914171" algn="l" defTabSz="2437251" rtl="0" eaLnBrk="1" latinLnBrk="0" hangingPunct="1">
        <a:spcBef>
          <a:spcPts val="1066"/>
        </a:spcBef>
        <a:spcAft>
          <a:spcPts val="266"/>
        </a:spcAft>
        <a:buSzPct val="120000"/>
        <a:buFont typeface="Arial" panose="020B0604020202020204" pitchFamily="34" charset="0"/>
        <a:buChar char="•"/>
        <a:defRPr sz="4799" kern="1200">
          <a:solidFill>
            <a:schemeClr val="bg1"/>
          </a:solidFill>
          <a:latin typeface="+mn-lt"/>
          <a:ea typeface="+mn-ea"/>
          <a:cs typeface="Arial"/>
        </a:defRPr>
      </a:lvl1pPr>
      <a:lvl2pPr marL="2039356" indent="-820731" algn="l" defTabSz="2437251" rtl="0" eaLnBrk="1" latinLnBrk="0" hangingPunct="1">
        <a:spcBef>
          <a:spcPts val="1066"/>
        </a:spcBef>
        <a:spcAft>
          <a:spcPts val="266"/>
        </a:spcAft>
        <a:buSzPct val="60000"/>
        <a:buFont typeface="Wingdings" charset="2"/>
        <a:buChar char=""/>
        <a:defRPr sz="4399" kern="1200">
          <a:solidFill>
            <a:srgbClr val="016596"/>
          </a:solidFill>
          <a:latin typeface="+mn-lt"/>
          <a:ea typeface="+mn-ea"/>
          <a:cs typeface="Arial"/>
        </a:defRPr>
      </a:lvl2pPr>
      <a:lvl3pPr marL="3257983" indent="-820731" algn="l" defTabSz="2437251" rtl="0" eaLnBrk="1" latinLnBrk="0" hangingPunct="1">
        <a:spcBef>
          <a:spcPts val="1066"/>
        </a:spcBef>
        <a:spcAft>
          <a:spcPts val="266"/>
        </a:spcAft>
        <a:buFont typeface="Arial"/>
        <a:buChar char="•"/>
        <a:defRPr sz="3999" kern="1200">
          <a:solidFill>
            <a:srgbClr val="016596"/>
          </a:solidFill>
          <a:latin typeface="+mn-lt"/>
          <a:ea typeface="+mn-ea"/>
          <a:cs typeface="Arial"/>
        </a:defRPr>
      </a:lvl3pPr>
      <a:lvl4pPr marL="4265187" indent="-609312" algn="l" defTabSz="2437251" rtl="0" eaLnBrk="1" latinLnBrk="0" hangingPunct="1">
        <a:spcBef>
          <a:spcPts val="1066"/>
        </a:spcBef>
        <a:spcAft>
          <a:spcPts val="266"/>
        </a:spcAft>
        <a:buFont typeface="Lucida Grande"/>
        <a:buChar char="-"/>
        <a:defRPr sz="3733" kern="1200">
          <a:solidFill>
            <a:schemeClr val="accent1"/>
          </a:solidFill>
          <a:latin typeface="+mn-lt"/>
          <a:ea typeface="+mn-ea"/>
          <a:cs typeface="Arial"/>
        </a:defRPr>
      </a:lvl4pPr>
      <a:lvl5pPr marL="5483815" indent="-609312" algn="l" defTabSz="2437251" rtl="0" eaLnBrk="1" latinLnBrk="0" hangingPunct="1">
        <a:spcBef>
          <a:spcPts val="1066"/>
        </a:spcBef>
        <a:spcAft>
          <a:spcPts val="266"/>
        </a:spcAft>
        <a:buFont typeface="Arial" pitchFamily="34" charset="0"/>
        <a:buChar char="»"/>
        <a:defRPr sz="3199" kern="1200">
          <a:solidFill>
            <a:schemeClr val="accent1"/>
          </a:solidFill>
          <a:latin typeface="+mn-lt"/>
          <a:ea typeface="+mn-ea"/>
          <a:cs typeface="Arial"/>
        </a:defRPr>
      </a:lvl5pPr>
      <a:lvl6pPr marL="6702440" indent="-609312" algn="l" defTabSz="2437251" rtl="0" eaLnBrk="1" latinLnBrk="0" hangingPunct="1">
        <a:spcBef>
          <a:spcPct val="20000"/>
        </a:spcBef>
        <a:buFont typeface="Arial" pitchFamily="34" charset="0"/>
        <a:buChar char="•"/>
        <a:defRPr sz="5333" kern="1200">
          <a:solidFill>
            <a:schemeClr val="tx1"/>
          </a:solidFill>
          <a:latin typeface="+mn-lt"/>
          <a:ea typeface="+mn-ea"/>
          <a:cs typeface="+mn-cs"/>
        </a:defRPr>
      </a:lvl6pPr>
      <a:lvl7pPr marL="7921059" indent="-609312" algn="l" defTabSz="2437251" rtl="0" eaLnBrk="1" latinLnBrk="0" hangingPunct="1">
        <a:spcBef>
          <a:spcPct val="20000"/>
        </a:spcBef>
        <a:buFont typeface="Arial" pitchFamily="34" charset="0"/>
        <a:buChar char="•"/>
        <a:defRPr sz="5333" kern="1200">
          <a:solidFill>
            <a:schemeClr val="tx1"/>
          </a:solidFill>
          <a:latin typeface="+mn-lt"/>
          <a:ea typeface="+mn-ea"/>
          <a:cs typeface="+mn-cs"/>
        </a:defRPr>
      </a:lvl7pPr>
      <a:lvl8pPr marL="9139683" indent="-609312" algn="l" defTabSz="2437251" rtl="0" eaLnBrk="1" latinLnBrk="0" hangingPunct="1">
        <a:spcBef>
          <a:spcPct val="20000"/>
        </a:spcBef>
        <a:buFont typeface="Arial" pitchFamily="34" charset="0"/>
        <a:buChar char="•"/>
        <a:defRPr sz="5333" kern="1200">
          <a:solidFill>
            <a:schemeClr val="tx1"/>
          </a:solidFill>
          <a:latin typeface="+mn-lt"/>
          <a:ea typeface="+mn-ea"/>
          <a:cs typeface="+mn-cs"/>
        </a:defRPr>
      </a:lvl8pPr>
      <a:lvl9pPr marL="10358308" indent="-609312" algn="l" defTabSz="2437251" rtl="0" eaLnBrk="1" latinLnBrk="0" hangingPunct="1">
        <a:spcBef>
          <a:spcPct val="20000"/>
        </a:spcBef>
        <a:buFont typeface="Arial" pitchFamily="34" charset="0"/>
        <a:buChar char="•"/>
        <a:defRPr sz="5333" kern="1200">
          <a:solidFill>
            <a:schemeClr val="tx1"/>
          </a:solidFill>
          <a:latin typeface="+mn-lt"/>
          <a:ea typeface="+mn-ea"/>
          <a:cs typeface="+mn-cs"/>
        </a:defRPr>
      </a:lvl9pPr>
    </p:bodyStyle>
    <p:otherStyle>
      <a:defPPr>
        <a:defRPr lang="en-US"/>
      </a:defPPr>
      <a:lvl1pPr marL="0" algn="l" defTabSz="2437251" rtl="0" eaLnBrk="1" latinLnBrk="0" hangingPunct="1">
        <a:defRPr sz="4799" kern="1200">
          <a:solidFill>
            <a:schemeClr val="tx1"/>
          </a:solidFill>
          <a:latin typeface="+mn-lt"/>
          <a:ea typeface="+mn-ea"/>
          <a:cs typeface="+mn-cs"/>
        </a:defRPr>
      </a:lvl1pPr>
      <a:lvl2pPr marL="1218625" algn="l" defTabSz="2437251" rtl="0" eaLnBrk="1" latinLnBrk="0" hangingPunct="1">
        <a:defRPr sz="4799" kern="1200">
          <a:solidFill>
            <a:schemeClr val="tx1"/>
          </a:solidFill>
          <a:latin typeface="+mn-lt"/>
          <a:ea typeface="+mn-ea"/>
          <a:cs typeface="+mn-cs"/>
        </a:defRPr>
      </a:lvl2pPr>
      <a:lvl3pPr marL="2437251" algn="l" defTabSz="2437251" rtl="0" eaLnBrk="1" latinLnBrk="0" hangingPunct="1">
        <a:defRPr sz="4799" kern="1200">
          <a:solidFill>
            <a:schemeClr val="tx1"/>
          </a:solidFill>
          <a:latin typeface="+mn-lt"/>
          <a:ea typeface="+mn-ea"/>
          <a:cs typeface="+mn-cs"/>
        </a:defRPr>
      </a:lvl3pPr>
      <a:lvl4pPr marL="3655872" algn="l" defTabSz="2437251" rtl="0" eaLnBrk="1" latinLnBrk="0" hangingPunct="1">
        <a:defRPr sz="4799" kern="1200">
          <a:solidFill>
            <a:schemeClr val="tx1"/>
          </a:solidFill>
          <a:latin typeface="+mn-lt"/>
          <a:ea typeface="+mn-ea"/>
          <a:cs typeface="+mn-cs"/>
        </a:defRPr>
      </a:lvl4pPr>
      <a:lvl5pPr marL="4874499" algn="l" defTabSz="2437251" rtl="0" eaLnBrk="1" latinLnBrk="0" hangingPunct="1">
        <a:defRPr sz="4799" kern="1200">
          <a:solidFill>
            <a:schemeClr val="tx1"/>
          </a:solidFill>
          <a:latin typeface="+mn-lt"/>
          <a:ea typeface="+mn-ea"/>
          <a:cs typeface="+mn-cs"/>
        </a:defRPr>
      </a:lvl5pPr>
      <a:lvl6pPr marL="6093124" algn="l" defTabSz="2437251" rtl="0" eaLnBrk="1" latinLnBrk="0" hangingPunct="1">
        <a:defRPr sz="4799" kern="1200">
          <a:solidFill>
            <a:schemeClr val="tx1"/>
          </a:solidFill>
          <a:latin typeface="+mn-lt"/>
          <a:ea typeface="+mn-ea"/>
          <a:cs typeface="+mn-cs"/>
        </a:defRPr>
      </a:lvl6pPr>
      <a:lvl7pPr marL="7311750" algn="l" defTabSz="2437251" rtl="0" eaLnBrk="1" latinLnBrk="0" hangingPunct="1">
        <a:defRPr sz="4799" kern="1200">
          <a:solidFill>
            <a:schemeClr val="tx1"/>
          </a:solidFill>
          <a:latin typeface="+mn-lt"/>
          <a:ea typeface="+mn-ea"/>
          <a:cs typeface="+mn-cs"/>
        </a:defRPr>
      </a:lvl7pPr>
      <a:lvl8pPr marL="8530371" algn="l" defTabSz="2437251" rtl="0" eaLnBrk="1" latinLnBrk="0" hangingPunct="1">
        <a:defRPr sz="4799" kern="1200">
          <a:solidFill>
            <a:schemeClr val="tx1"/>
          </a:solidFill>
          <a:latin typeface="+mn-lt"/>
          <a:ea typeface="+mn-ea"/>
          <a:cs typeface="+mn-cs"/>
        </a:defRPr>
      </a:lvl8pPr>
      <a:lvl9pPr marL="9748992" algn="l" defTabSz="2437251" rtl="0" eaLnBrk="1" latinLnBrk="0" hangingPunct="1">
        <a:defRPr sz="4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675289-6AD6-2F42-97A3-6FBE14F6648D}"/>
              </a:ext>
            </a:extLst>
          </p:cNvPr>
          <p:cNvSpPr>
            <a:spLocks noGrp="1"/>
          </p:cNvSpPr>
          <p:nvPr>
            <p:ph type="body" sz="quarter" idx="10"/>
          </p:nvPr>
        </p:nvSpPr>
        <p:spPr>
          <a:xfrm>
            <a:off x="568118" y="10661084"/>
            <a:ext cx="14880524" cy="1792047"/>
          </a:xfrm>
        </p:spPr>
        <p:txBody>
          <a:bodyPr/>
          <a:lstStyle/>
          <a:p>
            <a:r>
              <a:rPr lang="en-US" dirty="0"/>
              <a:t>Refactoring by Example</a:t>
            </a:r>
          </a:p>
        </p:txBody>
      </p:sp>
      <p:sp>
        <p:nvSpPr>
          <p:cNvPr id="3" name="Text Placeholder 2">
            <a:extLst>
              <a:ext uri="{FF2B5EF4-FFF2-40B4-BE49-F238E27FC236}">
                <a16:creationId xmlns:a16="http://schemas.microsoft.com/office/drawing/2014/main" id="{F4D55BAB-BEDC-1A40-B8A3-B3D9F1AD0DC4}"/>
              </a:ext>
            </a:extLst>
          </p:cNvPr>
          <p:cNvSpPr>
            <a:spLocks noGrp="1"/>
          </p:cNvSpPr>
          <p:nvPr>
            <p:ph type="body" sz="quarter" idx="11"/>
          </p:nvPr>
        </p:nvSpPr>
        <p:spPr>
          <a:xfrm>
            <a:off x="845124" y="11788281"/>
            <a:ext cx="14880524" cy="1792047"/>
          </a:xfrm>
        </p:spPr>
        <p:txBody>
          <a:bodyPr/>
          <a:lstStyle/>
          <a:p>
            <a:r>
              <a:rPr lang="en-US" dirty="0"/>
              <a:t>Hands-on lab</a:t>
            </a:r>
          </a:p>
        </p:txBody>
      </p:sp>
    </p:spTree>
    <p:extLst>
      <p:ext uri="{BB962C8B-B14F-4D97-AF65-F5344CB8AC3E}">
        <p14:creationId xmlns:p14="http://schemas.microsoft.com/office/powerpoint/2010/main" val="76876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4FEA-6E38-BD40-B13A-75ACB284FC52}"/>
              </a:ext>
            </a:extLst>
          </p:cNvPr>
          <p:cNvSpPr>
            <a:spLocks noGrp="1"/>
          </p:cNvSpPr>
          <p:nvPr>
            <p:ph type="title"/>
          </p:nvPr>
        </p:nvSpPr>
        <p:spPr/>
        <p:txBody>
          <a:bodyPr/>
          <a:lstStyle/>
          <a:p>
            <a:r>
              <a:rPr lang="en-US" dirty="0"/>
              <a:t>Example 1 - Answers</a:t>
            </a:r>
          </a:p>
        </p:txBody>
      </p:sp>
      <p:sp>
        <p:nvSpPr>
          <p:cNvPr id="3" name="Content Placeholder 2">
            <a:extLst>
              <a:ext uri="{FF2B5EF4-FFF2-40B4-BE49-F238E27FC236}">
                <a16:creationId xmlns:a16="http://schemas.microsoft.com/office/drawing/2014/main" id="{1BF79852-023E-6441-B1E1-42F70E06CF63}"/>
              </a:ext>
            </a:extLst>
          </p:cNvPr>
          <p:cNvSpPr>
            <a:spLocks noGrp="1"/>
          </p:cNvSpPr>
          <p:nvPr>
            <p:ph idx="1"/>
          </p:nvPr>
        </p:nvSpPr>
        <p:spPr/>
        <p:txBody>
          <a:bodyPr>
            <a:normAutofit lnSpcReduction="10000"/>
          </a:bodyPr>
          <a:lstStyle/>
          <a:p>
            <a:r>
              <a:rPr lang="en-US" dirty="0"/>
              <a:t>size:</a:t>
            </a:r>
          </a:p>
          <a:p>
            <a:pPr lvl="1"/>
            <a:r>
              <a:rPr lang="en-US" dirty="0"/>
              <a:t>We could use </a:t>
            </a:r>
            <a:r>
              <a:rPr lang="en-US" b="1" dirty="0"/>
              <a:t>extract method</a:t>
            </a:r>
            <a:r>
              <a:rPr lang="en-US" dirty="0"/>
              <a:t> to remove duplication of size calculation</a:t>
            </a:r>
          </a:p>
          <a:p>
            <a:pPr lvl="1"/>
            <a:r>
              <a:rPr lang="en-US" dirty="0"/>
              <a:t>We should also notice, however that the size function in our code is duplicate functionality of the length property in the array object</a:t>
            </a:r>
          </a:p>
          <a:p>
            <a:r>
              <a:rPr lang="en-US" dirty="0"/>
              <a:t>var1:</a:t>
            </a:r>
          </a:p>
          <a:p>
            <a:pPr lvl="1"/>
            <a:r>
              <a:rPr lang="en-US" dirty="0"/>
              <a:t>In the push method, we see a poorly named variable which does not convey intent which we should use the </a:t>
            </a:r>
            <a:r>
              <a:rPr lang="en-US" b="1" dirty="0"/>
              <a:t>rename</a:t>
            </a:r>
            <a:r>
              <a:rPr lang="en-US" dirty="0"/>
              <a:t> refactor</a:t>
            </a:r>
          </a:p>
          <a:p>
            <a:r>
              <a:rPr lang="en-US" dirty="0" err="1"/>
              <a:t>getSize</a:t>
            </a:r>
            <a:r>
              <a:rPr lang="en-US" dirty="0"/>
              <a:t>:</a:t>
            </a:r>
          </a:p>
          <a:p>
            <a:pPr lvl="1"/>
            <a:r>
              <a:rPr lang="en-US" dirty="0"/>
              <a:t>There is a temp variable which we should use the </a:t>
            </a:r>
            <a:r>
              <a:rPr lang="en-US" b="1" dirty="0"/>
              <a:t>inline temp</a:t>
            </a:r>
            <a:r>
              <a:rPr lang="en-US" dirty="0"/>
              <a:t> refactor to simplify the function</a:t>
            </a:r>
          </a:p>
          <a:p>
            <a:r>
              <a:rPr lang="en-US" dirty="0"/>
              <a:t>Push and Pop Returns:</a:t>
            </a:r>
          </a:p>
          <a:p>
            <a:pPr lvl="1"/>
            <a:r>
              <a:rPr lang="en-US" dirty="0"/>
              <a:t>Here we see two different variables which perform the same function</a:t>
            </a:r>
          </a:p>
          <a:p>
            <a:pPr lvl="1"/>
            <a:r>
              <a:rPr lang="en-US" dirty="0"/>
              <a:t>We eliminate with the </a:t>
            </a:r>
            <a:r>
              <a:rPr lang="en-US" b="1" dirty="0"/>
              <a:t>inline temp </a:t>
            </a:r>
            <a:r>
              <a:rPr lang="en-US" dirty="0"/>
              <a:t>refactor</a:t>
            </a:r>
          </a:p>
          <a:p>
            <a:pPr lvl="1"/>
            <a:endParaRPr lang="en-US" dirty="0"/>
          </a:p>
        </p:txBody>
      </p:sp>
    </p:spTree>
    <p:extLst>
      <p:ext uri="{BB962C8B-B14F-4D97-AF65-F5344CB8AC3E}">
        <p14:creationId xmlns:p14="http://schemas.microsoft.com/office/powerpoint/2010/main" val="128355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1074-EFDC-6C4A-AFAC-B339FD94C53A}"/>
              </a:ext>
            </a:extLst>
          </p:cNvPr>
          <p:cNvSpPr>
            <a:spLocks noGrp="1"/>
          </p:cNvSpPr>
          <p:nvPr>
            <p:ph type="title"/>
          </p:nvPr>
        </p:nvSpPr>
        <p:spPr/>
        <p:txBody>
          <a:bodyPr/>
          <a:lstStyle/>
          <a:p>
            <a:r>
              <a:rPr lang="en-US" dirty="0"/>
              <a:t>Example 2 – Palindrome Checker</a:t>
            </a:r>
          </a:p>
        </p:txBody>
      </p:sp>
      <p:sp>
        <p:nvSpPr>
          <p:cNvPr id="3" name="Content Placeholder 2">
            <a:extLst>
              <a:ext uri="{FF2B5EF4-FFF2-40B4-BE49-F238E27FC236}">
                <a16:creationId xmlns:a16="http://schemas.microsoft.com/office/drawing/2014/main" id="{C8D9A8D0-E082-BC49-BAA8-7445363C6D9C}"/>
              </a:ext>
            </a:extLst>
          </p:cNvPr>
          <p:cNvSpPr>
            <a:spLocks noGrp="1"/>
          </p:cNvSpPr>
          <p:nvPr>
            <p:ph idx="1"/>
          </p:nvPr>
        </p:nvSpPr>
        <p:spPr/>
        <p:txBody>
          <a:bodyPr/>
          <a:lstStyle/>
          <a:p>
            <a:pPr marL="0" indent="0">
              <a:buNone/>
            </a:pPr>
            <a:r>
              <a:rPr lang="en-US" dirty="0"/>
              <a:t>In example 2 we will review a function which we need to feed any string and test to see if it is a palindrome.  For simplicity we will state that an empty value is NOT a palindrome.</a:t>
            </a:r>
          </a:p>
        </p:txBody>
      </p:sp>
    </p:spTree>
    <p:extLst>
      <p:ext uri="{BB962C8B-B14F-4D97-AF65-F5344CB8AC3E}">
        <p14:creationId xmlns:p14="http://schemas.microsoft.com/office/powerpoint/2010/main" val="175589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B779-8A2B-4C4C-A8F6-C8BED187DB4A}"/>
              </a:ext>
            </a:extLst>
          </p:cNvPr>
          <p:cNvSpPr>
            <a:spLocks noGrp="1"/>
          </p:cNvSpPr>
          <p:nvPr>
            <p:ph type="title"/>
          </p:nvPr>
        </p:nvSpPr>
        <p:spPr/>
        <p:txBody>
          <a:bodyPr/>
          <a:lstStyle/>
          <a:p>
            <a:r>
              <a:rPr lang="en-US" dirty="0"/>
              <a:t>Example 2 - Answers</a:t>
            </a:r>
          </a:p>
        </p:txBody>
      </p:sp>
      <p:sp>
        <p:nvSpPr>
          <p:cNvPr id="3" name="Content Placeholder 2">
            <a:extLst>
              <a:ext uri="{FF2B5EF4-FFF2-40B4-BE49-F238E27FC236}">
                <a16:creationId xmlns:a16="http://schemas.microsoft.com/office/drawing/2014/main" id="{D8F34390-2FA6-334D-BCA5-6F5BB870CDA1}"/>
              </a:ext>
            </a:extLst>
          </p:cNvPr>
          <p:cNvSpPr>
            <a:spLocks noGrp="1"/>
          </p:cNvSpPr>
          <p:nvPr>
            <p:ph idx="1"/>
          </p:nvPr>
        </p:nvSpPr>
        <p:spPr/>
        <p:txBody>
          <a:bodyPr/>
          <a:lstStyle/>
          <a:p>
            <a:r>
              <a:rPr lang="en-US" dirty="0"/>
              <a:t>We notice redundant if statements at lines 10 and 12 which can be simplified with the </a:t>
            </a:r>
            <a:r>
              <a:rPr lang="en-US" b="1" dirty="0"/>
              <a:t>consolidate conditional expression</a:t>
            </a:r>
            <a:r>
              <a:rPr lang="en-US" dirty="0"/>
              <a:t> refactoring</a:t>
            </a:r>
          </a:p>
          <a:p>
            <a:r>
              <a:rPr lang="en-US" dirty="0"/>
              <a:t>The export statement is not in ES6 notation.  This should be </a:t>
            </a:r>
            <a:r>
              <a:rPr lang="en-US" b="1" dirty="0"/>
              <a:t>converted to ES6 module</a:t>
            </a:r>
            <a:r>
              <a:rPr lang="en-US" dirty="0"/>
              <a:t> to match the rest of the code</a:t>
            </a:r>
          </a:p>
          <a:p>
            <a:endParaRPr lang="en-US" dirty="0"/>
          </a:p>
        </p:txBody>
      </p:sp>
    </p:spTree>
    <p:extLst>
      <p:ext uri="{BB962C8B-B14F-4D97-AF65-F5344CB8AC3E}">
        <p14:creationId xmlns:p14="http://schemas.microsoft.com/office/powerpoint/2010/main" val="124213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8777-93E7-B241-AAA7-6B434E6FE018}"/>
              </a:ext>
            </a:extLst>
          </p:cNvPr>
          <p:cNvSpPr>
            <a:spLocks noGrp="1"/>
          </p:cNvSpPr>
          <p:nvPr>
            <p:ph type="title"/>
          </p:nvPr>
        </p:nvSpPr>
        <p:spPr/>
        <p:txBody>
          <a:bodyPr/>
          <a:lstStyle/>
          <a:p>
            <a:r>
              <a:rPr lang="en-US" dirty="0"/>
              <a:t>Example 3 – Tax Calculator Module</a:t>
            </a:r>
          </a:p>
        </p:txBody>
      </p:sp>
      <p:sp>
        <p:nvSpPr>
          <p:cNvPr id="3" name="Content Placeholder 2">
            <a:extLst>
              <a:ext uri="{FF2B5EF4-FFF2-40B4-BE49-F238E27FC236}">
                <a16:creationId xmlns:a16="http://schemas.microsoft.com/office/drawing/2014/main" id="{E4F0817A-2D55-734F-BE32-B6EF98300B9A}"/>
              </a:ext>
            </a:extLst>
          </p:cNvPr>
          <p:cNvSpPr>
            <a:spLocks noGrp="1"/>
          </p:cNvSpPr>
          <p:nvPr>
            <p:ph idx="1"/>
          </p:nvPr>
        </p:nvSpPr>
        <p:spPr/>
        <p:txBody>
          <a:bodyPr/>
          <a:lstStyle/>
          <a:p>
            <a:pPr marL="0" indent="0">
              <a:buNone/>
            </a:pPr>
            <a:r>
              <a:rPr lang="en-US" dirty="0"/>
              <a:t>When given one of two states and a dollar amount, the module needs to apply the correct final purchase price, applying the state specific sales tax.</a:t>
            </a:r>
          </a:p>
        </p:txBody>
      </p:sp>
    </p:spTree>
    <p:extLst>
      <p:ext uri="{BB962C8B-B14F-4D97-AF65-F5344CB8AC3E}">
        <p14:creationId xmlns:p14="http://schemas.microsoft.com/office/powerpoint/2010/main" val="427792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73489-332D-1940-AA29-1C29A0E91D8F}"/>
              </a:ext>
            </a:extLst>
          </p:cNvPr>
          <p:cNvSpPr>
            <a:spLocks noGrp="1"/>
          </p:cNvSpPr>
          <p:nvPr>
            <p:ph type="title"/>
          </p:nvPr>
        </p:nvSpPr>
        <p:spPr/>
        <p:txBody>
          <a:bodyPr/>
          <a:lstStyle/>
          <a:p>
            <a:r>
              <a:rPr lang="en-US" dirty="0"/>
              <a:t>Example 3 - Answers</a:t>
            </a:r>
          </a:p>
        </p:txBody>
      </p:sp>
      <p:sp>
        <p:nvSpPr>
          <p:cNvPr id="3" name="Content Placeholder 2">
            <a:extLst>
              <a:ext uri="{FF2B5EF4-FFF2-40B4-BE49-F238E27FC236}">
                <a16:creationId xmlns:a16="http://schemas.microsoft.com/office/drawing/2014/main" id="{77F960DE-F884-FE43-A98D-3D2B32960C17}"/>
              </a:ext>
            </a:extLst>
          </p:cNvPr>
          <p:cNvSpPr>
            <a:spLocks noGrp="1"/>
          </p:cNvSpPr>
          <p:nvPr>
            <p:ph idx="1"/>
          </p:nvPr>
        </p:nvSpPr>
        <p:spPr/>
        <p:txBody>
          <a:bodyPr/>
          <a:lstStyle/>
          <a:p>
            <a:r>
              <a:rPr lang="en-US" dirty="0"/>
              <a:t>Single method:</a:t>
            </a:r>
          </a:p>
          <a:p>
            <a:pPr lvl="1"/>
            <a:r>
              <a:rPr lang="en-US" dirty="0"/>
              <a:t>At least one opportunity to use the </a:t>
            </a:r>
            <a:r>
              <a:rPr lang="en-US" b="1" dirty="0"/>
              <a:t>extract method </a:t>
            </a:r>
            <a:r>
              <a:rPr lang="en-US" dirty="0"/>
              <a:t>refactoring to separate the logical bits into individual methods</a:t>
            </a:r>
          </a:p>
          <a:p>
            <a:r>
              <a:rPr lang="en-US" dirty="0"/>
              <a:t>Variables:</a:t>
            </a:r>
          </a:p>
          <a:p>
            <a:pPr lvl="1"/>
            <a:r>
              <a:rPr lang="en-US" dirty="0"/>
              <a:t>Not all variables are consistent or obvious.  Look to use the </a:t>
            </a:r>
            <a:r>
              <a:rPr lang="en-US" b="1" dirty="0"/>
              <a:t>rename</a:t>
            </a:r>
            <a:r>
              <a:rPr lang="en-US" dirty="0"/>
              <a:t> refactoring to make the code more intuitive.</a:t>
            </a:r>
          </a:p>
          <a:p>
            <a:r>
              <a:rPr lang="en-US" dirty="0" err="1"/>
              <a:t>myRate</a:t>
            </a:r>
            <a:r>
              <a:rPr lang="en-US" dirty="0"/>
              <a:t>:</a:t>
            </a:r>
          </a:p>
          <a:p>
            <a:pPr lvl="1"/>
            <a:r>
              <a:rPr lang="en-US" dirty="0"/>
              <a:t>This internal variable provides no value.  Use </a:t>
            </a:r>
            <a:r>
              <a:rPr lang="en-US" b="1" dirty="0"/>
              <a:t>replace temp with query </a:t>
            </a:r>
            <a:r>
              <a:rPr lang="en-US" dirty="0"/>
              <a:t>to create a </a:t>
            </a:r>
            <a:r>
              <a:rPr lang="en-US" dirty="0" err="1"/>
              <a:t>taxRate</a:t>
            </a:r>
            <a:r>
              <a:rPr lang="en-US" dirty="0"/>
              <a:t> method to fetch the value instead of calculating into a variable and using the variable over and over.</a:t>
            </a:r>
            <a:endParaRPr lang="en-US" b="1" dirty="0"/>
          </a:p>
        </p:txBody>
      </p:sp>
    </p:spTree>
    <p:extLst>
      <p:ext uri="{BB962C8B-B14F-4D97-AF65-F5344CB8AC3E}">
        <p14:creationId xmlns:p14="http://schemas.microsoft.com/office/powerpoint/2010/main" val="190880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8E4CC8-2F6E-D245-BAB2-C85DEA88F93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C8CA4F9-BE94-A64B-BE6E-DCCE7BA85EE2}"/>
              </a:ext>
            </a:extLst>
          </p:cNvPr>
          <p:cNvSpPr>
            <a:spLocks noGrp="1"/>
          </p:cNvSpPr>
          <p:nvPr>
            <p:ph type="body" sz="quarter" idx="11"/>
          </p:nvPr>
        </p:nvSpPr>
        <p:spPr/>
        <p:txBody>
          <a:bodyPr/>
          <a:lstStyle/>
          <a:p>
            <a:r>
              <a:rPr lang="en-US" dirty="0"/>
              <a:t>David Greenstein</a:t>
            </a:r>
          </a:p>
          <a:p>
            <a:r>
              <a:rPr lang="en-US" dirty="0" err="1"/>
              <a:t>david.greenstein@coda.global</a:t>
            </a:r>
            <a:endParaRPr lang="en-US" dirty="0"/>
          </a:p>
        </p:txBody>
      </p:sp>
    </p:spTree>
    <p:extLst>
      <p:ext uri="{BB962C8B-B14F-4D97-AF65-F5344CB8AC3E}">
        <p14:creationId xmlns:p14="http://schemas.microsoft.com/office/powerpoint/2010/main" val="384195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793E-711A-C249-B044-87B7D45B68EA}"/>
              </a:ext>
            </a:extLst>
          </p:cNvPr>
          <p:cNvSpPr>
            <a:spLocks noGrp="1"/>
          </p:cNvSpPr>
          <p:nvPr>
            <p:ph type="title"/>
          </p:nvPr>
        </p:nvSpPr>
        <p:spPr/>
        <p:txBody>
          <a:bodyPr/>
          <a:lstStyle/>
          <a:p>
            <a:r>
              <a:rPr lang="en-US" dirty="0"/>
              <a:t>Who is David Greenstein?</a:t>
            </a:r>
          </a:p>
        </p:txBody>
      </p:sp>
      <p:sp>
        <p:nvSpPr>
          <p:cNvPr id="3" name="Content Placeholder 2">
            <a:extLst>
              <a:ext uri="{FF2B5EF4-FFF2-40B4-BE49-F238E27FC236}">
                <a16:creationId xmlns:a16="http://schemas.microsoft.com/office/drawing/2014/main" id="{AF6A8957-D1BC-D249-A917-E8DC5AC1FB24}"/>
              </a:ext>
            </a:extLst>
          </p:cNvPr>
          <p:cNvSpPr>
            <a:spLocks noGrp="1"/>
          </p:cNvSpPr>
          <p:nvPr>
            <p:ph idx="1"/>
          </p:nvPr>
        </p:nvSpPr>
        <p:spPr>
          <a:xfrm>
            <a:off x="1091274" y="2488369"/>
            <a:ext cx="12458472" cy="9803566"/>
          </a:xfrm>
        </p:spPr>
        <p:txBody>
          <a:bodyPr/>
          <a:lstStyle/>
          <a:p>
            <a:r>
              <a:rPr lang="en-US" dirty="0"/>
              <a:t>DevOps specialist with over twenty (20) years of experience in the IT industry</a:t>
            </a:r>
          </a:p>
          <a:p>
            <a:r>
              <a:rPr lang="en-US" dirty="0"/>
              <a:t>2018 IBM Champion – Cloud Division</a:t>
            </a:r>
          </a:p>
          <a:p>
            <a:pPr lvl="1"/>
            <a:r>
              <a:rPr lang="en-US" dirty="0"/>
              <a:t>Recognized for contributions in Kubernetes and IBM Cloud Private</a:t>
            </a:r>
          </a:p>
          <a:p>
            <a:r>
              <a:rPr lang="en-US" dirty="0"/>
              <a:t>Experienced in developing and delivering complex and distributed systems</a:t>
            </a:r>
          </a:p>
          <a:p>
            <a:r>
              <a:rPr lang="en-US" dirty="0"/>
              <a:t>Best-of-breed, cloud native and open source technology advocate</a:t>
            </a:r>
          </a:p>
          <a:p>
            <a:r>
              <a:rPr lang="en-US" dirty="0"/>
              <a:t>Technical editor, conference speaker, father, husband, part-time musician, beer lover …</a:t>
            </a:r>
          </a:p>
        </p:txBody>
      </p:sp>
      <p:pic>
        <p:nvPicPr>
          <p:cNvPr id="5" name="Picture 4">
            <a:extLst>
              <a:ext uri="{FF2B5EF4-FFF2-40B4-BE49-F238E27FC236}">
                <a16:creationId xmlns:a16="http://schemas.microsoft.com/office/drawing/2014/main" id="{C0E552A7-6810-E845-A736-0C58A1EBE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5023" y="2488369"/>
            <a:ext cx="6315955" cy="9434945"/>
          </a:xfrm>
          <a:prstGeom prst="rect">
            <a:avLst/>
          </a:prstGeom>
        </p:spPr>
      </p:pic>
    </p:spTree>
    <p:extLst>
      <p:ext uri="{BB962C8B-B14F-4D97-AF65-F5344CB8AC3E}">
        <p14:creationId xmlns:p14="http://schemas.microsoft.com/office/powerpoint/2010/main" val="257408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CF3C-E713-1845-A835-EA516E3A8496}"/>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BDCE749-6EA6-7642-AE74-65FECE8FC332}"/>
              </a:ext>
            </a:extLst>
          </p:cNvPr>
          <p:cNvSpPr>
            <a:spLocks noGrp="1"/>
          </p:cNvSpPr>
          <p:nvPr>
            <p:ph idx="1"/>
          </p:nvPr>
        </p:nvSpPr>
        <p:spPr>
          <a:xfrm>
            <a:off x="1091273" y="2488369"/>
            <a:ext cx="12624727" cy="6406249"/>
          </a:xfrm>
        </p:spPr>
        <p:txBody>
          <a:bodyPr anchor="ctr">
            <a:normAutofit/>
          </a:bodyPr>
          <a:lstStyle/>
          <a:p>
            <a:pPr marL="0" indent="0" algn="ctr">
              <a:buNone/>
            </a:pPr>
            <a:r>
              <a:rPr lang="en-US" sz="6000" b="1" dirty="0"/>
              <a:t>Define refactoring, examine common patterns, and apply to our development to improve code quality</a:t>
            </a:r>
          </a:p>
        </p:txBody>
      </p:sp>
      <p:pic>
        <p:nvPicPr>
          <p:cNvPr id="6" name="Picture 5">
            <a:extLst>
              <a:ext uri="{FF2B5EF4-FFF2-40B4-BE49-F238E27FC236}">
                <a16:creationId xmlns:a16="http://schemas.microsoft.com/office/drawing/2014/main" id="{278BE329-7892-C44D-BF50-98BACBD75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1637" y="4021282"/>
            <a:ext cx="7716116" cy="6388944"/>
          </a:xfrm>
          <a:prstGeom prst="rect">
            <a:avLst/>
          </a:prstGeom>
        </p:spPr>
      </p:pic>
    </p:spTree>
    <p:extLst>
      <p:ext uri="{BB962C8B-B14F-4D97-AF65-F5344CB8AC3E}">
        <p14:creationId xmlns:p14="http://schemas.microsoft.com/office/powerpoint/2010/main" val="403168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DA1F-5D27-B54F-B6EC-AE2E6DF32177}"/>
              </a:ext>
            </a:extLst>
          </p:cNvPr>
          <p:cNvSpPr>
            <a:spLocks noGrp="1"/>
          </p:cNvSpPr>
          <p:nvPr>
            <p:ph type="title"/>
          </p:nvPr>
        </p:nvSpPr>
        <p:spPr/>
        <p:txBody>
          <a:bodyPr/>
          <a:lstStyle/>
          <a:p>
            <a:r>
              <a:rPr lang="en-US" dirty="0"/>
              <a:t>What is Refactoring?</a:t>
            </a:r>
          </a:p>
        </p:txBody>
      </p:sp>
      <p:sp>
        <p:nvSpPr>
          <p:cNvPr id="3" name="Content Placeholder 2">
            <a:extLst>
              <a:ext uri="{FF2B5EF4-FFF2-40B4-BE49-F238E27FC236}">
                <a16:creationId xmlns:a16="http://schemas.microsoft.com/office/drawing/2014/main" id="{E28D5DEE-5742-6B42-87E1-4A27253531E6}"/>
              </a:ext>
            </a:extLst>
          </p:cNvPr>
          <p:cNvSpPr>
            <a:spLocks noGrp="1"/>
          </p:cNvSpPr>
          <p:nvPr>
            <p:ph idx="1"/>
          </p:nvPr>
        </p:nvSpPr>
        <p:spPr>
          <a:xfrm>
            <a:off x="1091273" y="3865417"/>
            <a:ext cx="22195105" cy="8426517"/>
          </a:xfrm>
        </p:spPr>
        <p:txBody>
          <a:bodyPr/>
          <a:lstStyle/>
          <a:p>
            <a:pPr marL="0" indent="0">
              <a:buNone/>
            </a:pPr>
            <a:r>
              <a:rPr lang="en-US" dirty="0"/>
              <a:t>“Refactoring is the process of changing a software system in such a way that it does not alter the external behavior of the code yet improves its internal structure. It is a disciplined way to clean up code that minimizes the chances of introducing bugs. In essence when you refactor you are improving the design of the code after it has been written.”</a:t>
            </a:r>
          </a:p>
          <a:p>
            <a:pPr marL="0" indent="0">
              <a:buNone/>
            </a:pPr>
            <a:endParaRPr lang="en-US" dirty="0"/>
          </a:p>
          <a:p>
            <a:pPr marL="0" indent="0" algn="r">
              <a:buNone/>
            </a:pPr>
            <a:r>
              <a:rPr lang="en-US" dirty="0"/>
              <a:t>- Martin Fowler</a:t>
            </a:r>
          </a:p>
        </p:txBody>
      </p:sp>
    </p:spTree>
    <p:extLst>
      <p:ext uri="{BB962C8B-B14F-4D97-AF65-F5344CB8AC3E}">
        <p14:creationId xmlns:p14="http://schemas.microsoft.com/office/powerpoint/2010/main" val="201511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9948-A1C5-E749-B699-27BC1BBDB9CE}"/>
              </a:ext>
            </a:extLst>
          </p:cNvPr>
          <p:cNvSpPr>
            <a:spLocks noGrp="1"/>
          </p:cNvSpPr>
          <p:nvPr>
            <p:ph type="title"/>
          </p:nvPr>
        </p:nvSpPr>
        <p:spPr/>
        <p:txBody>
          <a:bodyPr/>
          <a:lstStyle/>
          <a:p>
            <a:r>
              <a:rPr lang="en-US" dirty="0"/>
              <a:t>Test-Driven Development (TDD)</a:t>
            </a:r>
          </a:p>
        </p:txBody>
      </p:sp>
      <p:sp>
        <p:nvSpPr>
          <p:cNvPr id="3" name="Content Placeholder 2">
            <a:extLst>
              <a:ext uri="{FF2B5EF4-FFF2-40B4-BE49-F238E27FC236}">
                <a16:creationId xmlns:a16="http://schemas.microsoft.com/office/drawing/2014/main" id="{AF379AEF-962D-2742-AEEE-C1BE06126FBD}"/>
              </a:ext>
            </a:extLst>
          </p:cNvPr>
          <p:cNvSpPr>
            <a:spLocks noGrp="1"/>
          </p:cNvSpPr>
          <p:nvPr>
            <p:ph idx="1"/>
          </p:nvPr>
        </p:nvSpPr>
        <p:spPr/>
        <p:txBody>
          <a:bodyPr/>
          <a:lstStyle/>
          <a:p>
            <a:r>
              <a:rPr lang="en-US" dirty="0"/>
              <a:t>Originated as a principal of XP – test-first programming</a:t>
            </a:r>
          </a:p>
          <a:p>
            <a:r>
              <a:rPr lang="en-US" dirty="0"/>
              <a:t>Forces the developer(s) to write unit tests </a:t>
            </a:r>
            <a:r>
              <a:rPr lang="en-US" b="1" dirty="0"/>
              <a:t>before</a:t>
            </a:r>
            <a:r>
              <a:rPr lang="en-US" dirty="0"/>
              <a:t> satisfying the test with code</a:t>
            </a:r>
          </a:p>
          <a:p>
            <a:r>
              <a:rPr lang="en-US" dirty="0"/>
              <a:t>Enforces the idea of writing the </a:t>
            </a:r>
            <a:r>
              <a:rPr lang="en-US" b="1" dirty="0"/>
              <a:t>smallest amount of code</a:t>
            </a:r>
            <a:r>
              <a:rPr lang="en-US" dirty="0"/>
              <a:t> to satisfy the </a:t>
            </a:r>
            <a:r>
              <a:rPr lang="en-US" b="1" dirty="0"/>
              <a:t>single</a:t>
            </a:r>
            <a:r>
              <a:rPr lang="en-US" dirty="0"/>
              <a:t> test at hand</a:t>
            </a:r>
          </a:p>
          <a:p>
            <a:r>
              <a:rPr lang="en-US" dirty="0"/>
              <a:t>Follows the pattern:</a:t>
            </a:r>
          </a:p>
          <a:p>
            <a:pPr lvl="1"/>
            <a:r>
              <a:rPr lang="en-US" dirty="0"/>
              <a:t>Red – the initial failing test</a:t>
            </a:r>
          </a:p>
          <a:p>
            <a:pPr lvl="1"/>
            <a:r>
              <a:rPr lang="en-US" dirty="0"/>
              <a:t>Green – the test now passes</a:t>
            </a:r>
          </a:p>
          <a:p>
            <a:pPr lvl="1"/>
            <a:r>
              <a:rPr lang="en-US" b="1" dirty="0"/>
              <a:t>Refactor</a:t>
            </a:r>
            <a:r>
              <a:rPr lang="en-US" dirty="0"/>
              <a:t> – remove duplication or replace poor code with cleaner, more elegant code</a:t>
            </a:r>
          </a:p>
        </p:txBody>
      </p:sp>
    </p:spTree>
    <p:extLst>
      <p:ext uri="{BB962C8B-B14F-4D97-AF65-F5344CB8AC3E}">
        <p14:creationId xmlns:p14="http://schemas.microsoft.com/office/powerpoint/2010/main" val="181214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B27C-7CC7-924B-8484-C031184C49A0}"/>
              </a:ext>
            </a:extLst>
          </p:cNvPr>
          <p:cNvSpPr>
            <a:spLocks noGrp="1"/>
          </p:cNvSpPr>
          <p:nvPr>
            <p:ph type="title"/>
          </p:nvPr>
        </p:nvSpPr>
        <p:spPr/>
        <p:txBody>
          <a:bodyPr/>
          <a:lstStyle/>
          <a:p>
            <a:r>
              <a:rPr lang="en-US" dirty="0"/>
              <a:t>Why should I care about refactoring?</a:t>
            </a:r>
          </a:p>
        </p:txBody>
      </p:sp>
      <p:sp>
        <p:nvSpPr>
          <p:cNvPr id="3" name="Content Placeholder 2">
            <a:extLst>
              <a:ext uri="{FF2B5EF4-FFF2-40B4-BE49-F238E27FC236}">
                <a16:creationId xmlns:a16="http://schemas.microsoft.com/office/drawing/2014/main" id="{47EE6745-3B81-DC4C-BE7C-831463AF0F3F}"/>
              </a:ext>
            </a:extLst>
          </p:cNvPr>
          <p:cNvSpPr>
            <a:spLocks noGrp="1"/>
          </p:cNvSpPr>
          <p:nvPr>
            <p:ph idx="1"/>
          </p:nvPr>
        </p:nvSpPr>
        <p:spPr/>
        <p:txBody>
          <a:bodyPr/>
          <a:lstStyle/>
          <a:p>
            <a:pPr marL="0" indent="0">
              <a:buNone/>
            </a:pPr>
            <a:r>
              <a:rPr lang="en-US" dirty="0"/>
              <a:t>Because, refactoring is…</a:t>
            </a:r>
          </a:p>
          <a:p>
            <a:r>
              <a:rPr lang="en-US" dirty="0"/>
              <a:t>A specific and methodical approach to improving code quality.</a:t>
            </a:r>
          </a:p>
          <a:p>
            <a:r>
              <a:rPr lang="en-US" dirty="0"/>
              <a:t>An industry recognized practice, and arguably a skill expected of mature developers.</a:t>
            </a:r>
          </a:p>
          <a:p>
            <a:r>
              <a:rPr lang="en-US" dirty="0"/>
              <a:t>A great way to introduce yourself to code you may inherit on the job.</a:t>
            </a:r>
          </a:p>
          <a:p>
            <a:r>
              <a:rPr lang="en-US" dirty="0"/>
              <a:t>Supported and enforced behaviors of many IDEs.</a:t>
            </a:r>
          </a:p>
          <a:p>
            <a:r>
              <a:rPr lang="en-US" dirty="0"/>
              <a:t>The final step in preparing code for delivery.</a:t>
            </a:r>
          </a:p>
          <a:p>
            <a:endParaRPr lang="en-US" dirty="0"/>
          </a:p>
        </p:txBody>
      </p:sp>
    </p:spTree>
    <p:extLst>
      <p:ext uri="{BB962C8B-B14F-4D97-AF65-F5344CB8AC3E}">
        <p14:creationId xmlns:p14="http://schemas.microsoft.com/office/powerpoint/2010/main" val="259065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E5D95-5835-CA41-AD99-B9261F90D90C}"/>
              </a:ext>
            </a:extLst>
          </p:cNvPr>
          <p:cNvSpPr>
            <a:spLocks noGrp="1"/>
          </p:cNvSpPr>
          <p:nvPr>
            <p:ph type="title"/>
          </p:nvPr>
        </p:nvSpPr>
        <p:spPr/>
        <p:txBody>
          <a:bodyPr/>
          <a:lstStyle/>
          <a:p>
            <a:r>
              <a:rPr lang="en-US" dirty="0"/>
              <a:t>Common </a:t>
            </a:r>
            <a:r>
              <a:rPr lang="en-US" dirty="0" err="1"/>
              <a:t>Refactorings</a:t>
            </a:r>
            <a:endParaRPr lang="en-US" dirty="0"/>
          </a:p>
        </p:txBody>
      </p:sp>
      <p:sp>
        <p:nvSpPr>
          <p:cNvPr id="3" name="Content Placeholder 2">
            <a:extLst>
              <a:ext uri="{FF2B5EF4-FFF2-40B4-BE49-F238E27FC236}">
                <a16:creationId xmlns:a16="http://schemas.microsoft.com/office/drawing/2014/main" id="{D94800D0-761B-C841-9C02-125577A03915}"/>
              </a:ext>
            </a:extLst>
          </p:cNvPr>
          <p:cNvSpPr>
            <a:spLocks noGrp="1"/>
          </p:cNvSpPr>
          <p:nvPr>
            <p:ph idx="1"/>
          </p:nvPr>
        </p:nvSpPr>
        <p:spPr/>
        <p:txBody>
          <a:bodyPr>
            <a:normAutofit fontScale="70000" lnSpcReduction="20000"/>
          </a:bodyPr>
          <a:lstStyle/>
          <a:p>
            <a:r>
              <a:rPr lang="en-US" dirty="0"/>
              <a:t>Extract Method</a:t>
            </a:r>
          </a:p>
          <a:p>
            <a:pPr lvl="1"/>
            <a:r>
              <a:rPr lang="en-US" dirty="0"/>
              <a:t>What: You have a code fragment that can be grouped together. </a:t>
            </a:r>
          </a:p>
          <a:p>
            <a:pPr lvl="1"/>
            <a:r>
              <a:rPr lang="en-US" dirty="0"/>
              <a:t>Why: Replace fragment with a method that clearly explains its purpose, making the code more clear to follow and easier to maintain. </a:t>
            </a:r>
          </a:p>
          <a:p>
            <a:r>
              <a:rPr lang="en-US" dirty="0"/>
              <a:t>Inline Variable / Method / Temp</a:t>
            </a:r>
          </a:p>
          <a:p>
            <a:pPr lvl="1"/>
            <a:r>
              <a:rPr lang="en-US" dirty="0"/>
              <a:t>What: You have a variable or method which does not clarify the code or provide any other value.</a:t>
            </a:r>
          </a:p>
          <a:p>
            <a:pPr lvl="1"/>
            <a:r>
              <a:rPr lang="en-US" dirty="0"/>
              <a:t>Why: It is more efficient to put the expression inline where it is being used or returned, and can make your code easier to maintain.</a:t>
            </a:r>
          </a:p>
          <a:p>
            <a:r>
              <a:rPr lang="en-US" dirty="0"/>
              <a:t>Replace Temp with Query</a:t>
            </a:r>
          </a:p>
          <a:p>
            <a:pPr lvl="1"/>
            <a:r>
              <a:rPr lang="en-US" dirty="0"/>
              <a:t>What: You are using some variable to hold the result of an expression or a calculation. </a:t>
            </a:r>
          </a:p>
          <a:p>
            <a:pPr lvl="1"/>
            <a:r>
              <a:rPr lang="en-US" dirty="0"/>
              <a:t>Why: Extract the expression and into a method to make it more reusable.</a:t>
            </a:r>
          </a:p>
          <a:p>
            <a:r>
              <a:rPr lang="en-US" dirty="0"/>
              <a:t>Consolidate Conditional Expression</a:t>
            </a:r>
          </a:p>
          <a:p>
            <a:pPr lvl="1"/>
            <a:r>
              <a:rPr lang="en-US" dirty="0"/>
              <a:t>What: You have a sequence of conditional tests with the same result. </a:t>
            </a:r>
          </a:p>
          <a:p>
            <a:pPr lvl="1"/>
            <a:r>
              <a:rPr lang="en-US" dirty="0"/>
              <a:t>Why: Combine them into a single conditional expression so you can extract them into a method or function for reusability. </a:t>
            </a:r>
          </a:p>
          <a:p>
            <a:r>
              <a:rPr lang="en-US" dirty="0"/>
              <a:t>Rename</a:t>
            </a:r>
          </a:p>
          <a:p>
            <a:pPr lvl="1"/>
            <a:r>
              <a:rPr lang="en-US" dirty="0"/>
              <a:t>What: You find variable or method names which do not clearly represent the value or function.</a:t>
            </a:r>
          </a:p>
          <a:p>
            <a:pPr lvl="1"/>
            <a:r>
              <a:rPr lang="en-US" dirty="0"/>
              <a:t>Why: Rename all instances of that value to make its purpose more clear so your code is easier to maintain.</a:t>
            </a:r>
          </a:p>
        </p:txBody>
      </p:sp>
    </p:spTree>
    <p:extLst>
      <p:ext uri="{BB962C8B-B14F-4D97-AF65-F5344CB8AC3E}">
        <p14:creationId xmlns:p14="http://schemas.microsoft.com/office/powerpoint/2010/main" val="38955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EDF0-C98E-1E42-982D-2B22E534D5C4}"/>
              </a:ext>
            </a:extLst>
          </p:cNvPr>
          <p:cNvSpPr>
            <a:spLocks noGrp="1"/>
          </p:cNvSpPr>
          <p:nvPr>
            <p:ph type="title"/>
          </p:nvPr>
        </p:nvSpPr>
        <p:spPr/>
        <p:txBody>
          <a:bodyPr/>
          <a:lstStyle/>
          <a:p>
            <a:r>
              <a:rPr lang="en-US" dirty="0"/>
              <a:t>Does your code…</a:t>
            </a:r>
          </a:p>
        </p:txBody>
      </p:sp>
      <p:sp>
        <p:nvSpPr>
          <p:cNvPr id="3" name="Content Placeholder 2">
            <a:extLst>
              <a:ext uri="{FF2B5EF4-FFF2-40B4-BE49-F238E27FC236}">
                <a16:creationId xmlns:a16="http://schemas.microsoft.com/office/drawing/2014/main" id="{3E2A6039-AC47-3E4D-8C9F-74FF85DDB353}"/>
              </a:ext>
            </a:extLst>
          </p:cNvPr>
          <p:cNvSpPr>
            <a:spLocks noGrp="1"/>
          </p:cNvSpPr>
          <p:nvPr>
            <p:ph idx="1"/>
          </p:nvPr>
        </p:nvSpPr>
        <p:spPr>
          <a:xfrm>
            <a:off x="1091273" y="2488369"/>
            <a:ext cx="22195105" cy="4577449"/>
          </a:xfrm>
        </p:spPr>
        <p:txBody>
          <a:bodyPr/>
          <a:lstStyle/>
          <a:p>
            <a:r>
              <a:rPr lang="en-US" dirty="0"/>
              <a:t>Have good testing coverage, and pass all it’s tests?</a:t>
            </a:r>
          </a:p>
          <a:p>
            <a:r>
              <a:rPr lang="en-US" dirty="0"/>
              <a:t>Clearly reflect its intent?</a:t>
            </a:r>
          </a:p>
          <a:p>
            <a:r>
              <a:rPr lang="en-US" dirty="0"/>
              <a:t>Consist of the smallest or simplest way of accomplishing the task?  Is it succinct?</a:t>
            </a:r>
          </a:p>
          <a:p>
            <a:r>
              <a:rPr lang="en-US" dirty="0"/>
              <a:t>Have any duplication?</a:t>
            </a:r>
          </a:p>
        </p:txBody>
      </p:sp>
      <p:sp>
        <p:nvSpPr>
          <p:cNvPr id="4" name="TextBox 3">
            <a:extLst>
              <a:ext uri="{FF2B5EF4-FFF2-40B4-BE49-F238E27FC236}">
                <a16:creationId xmlns:a16="http://schemas.microsoft.com/office/drawing/2014/main" id="{37B05BD0-6A7C-0247-9729-EB76FD7DA1E5}"/>
              </a:ext>
            </a:extLst>
          </p:cNvPr>
          <p:cNvSpPr txBox="1"/>
          <p:nvPr/>
        </p:nvSpPr>
        <p:spPr>
          <a:xfrm>
            <a:off x="1091273" y="8395853"/>
            <a:ext cx="22195103" cy="1015663"/>
          </a:xfrm>
          <a:prstGeom prst="rect">
            <a:avLst/>
          </a:prstGeom>
          <a:noFill/>
        </p:spPr>
        <p:txBody>
          <a:bodyPr wrap="square" rtlCol="0" anchor="ctr">
            <a:spAutoFit/>
          </a:bodyPr>
          <a:lstStyle/>
          <a:p>
            <a:pPr algn="ctr"/>
            <a:r>
              <a:rPr lang="en-US" sz="6000" dirty="0">
                <a:solidFill>
                  <a:schemeClr val="accent3"/>
                </a:solidFill>
              </a:rPr>
              <a:t>Does your code pass the “smell” test?</a:t>
            </a:r>
          </a:p>
        </p:txBody>
      </p:sp>
    </p:spTree>
    <p:extLst>
      <p:ext uri="{BB962C8B-B14F-4D97-AF65-F5344CB8AC3E}">
        <p14:creationId xmlns:p14="http://schemas.microsoft.com/office/powerpoint/2010/main" val="177359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2CDF-8B45-CD48-A323-C51BDEBB5F4B}"/>
              </a:ext>
            </a:extLst>
          </p:cNvPr>
          <p:cNvSpPr>
            <a:spLocks noGrp="1"/>
          </p:cNvSpPr>
          <p:nvPr>
            <p:ph type="title"/>
          </p:nvPr>
        </p:nvSpPr>
        <p:spPr/>
        <p:txBody>
          <a:bodyPr/>
          <a:lstStyle/>
          <a:p>
            <a:r>
              <a:rPr lang="en-US" dirty="0"/>
              <a:t>Example 1 – Stack Server</a:t>
            </a:r>
          </a:p>
        </p:txBody>
      </p:sp>
      <p:sp>
        <p:nvSpPr>
          <p:cNvPr id="3" name="Content Placeholder 2">
            <a:extLst>
              <a:ext uri="{FF2B5EF4-FFF2-40B4-BE49-F238E27FC236}">
                <a16:creationId xmlns:a16="http://schemas.microsoft.com/office/drawing/2014/main" id="{B681D7EC-6EF5-584B-B719-F39786D3C963}"/>
              </a:ext>
            </a:extLst>
          </p:cNvPr>
          <p:cNvSpPr>
            <a:spLocks noGrp="1"/>
          </p:cNvSpPr>
          <p:nvPr>
            <p:ph idx="1"/>
          </p:nvPr>
        </p:nvSpPr>
        <p:spPr/>
        <p:txBody>
          <a:bodyPr/>
          <a:lstStyle/>
          <a:p>
            <a:pPr marL="0" indent="0">
              <a:buNone/>
            </a:pPr>
            <a:r>
              <a:rPr lang="en-US" dirty="0"/>
              <a:t>In this example, we needed to build a stack of things.  The stack functions like a stack of plates.  Your stack starts empty, when you put 1 plate on, the stack grows to a size of one.  When you put additional plates on, they need to come back off in order, so a stack with 1 | 2 | 3 is deconstructed by removing 3, then 2, then 1.</a:t>
            </a:r>
          </a:p>
          <a:p>
            <a:pPr marL="0" indent="0">
              <a:buNone/>
            </a:pPr>
            <a:endParaRPr lang="en-US" dirty="0"/>
          </a:p>
          <a:p>
            <a:pPr marL="0" indent="0" algn="ctr">
              <a:buNone/>
            </a:pPr>
            <a:r>
              <a:rPr lang="en-US" sz="6000" b="1" dirty="0"/>
              <a:t>How does it smell?</a:t>
            </a:r>
          </a:p>
        </p:txBody>
      </p:sp>
    </p:spTree>
    <p:extLst>
      <p:ext uri="{BB962C8B-B14F-4D97-AF65-F5344CB8AC3E}">
        <p14:creationId xmlns:p14="http://schemas.microsoft.com/office/powerpoint/2010/main" val="3666556751"/>
      </p:ext>
    </p:extLst>
  </p:cSld>
  <p:clrMapOvr>
    <a:masterClrMapping/>
  </p:clrMapOvr>
</p:sld>
</file>

<file path=ppt/theme/theme1.xml><?xml version="1.0" encoding="utf-8"?>
<a:theme xmlns:a="http://schemas.openxmlformats.org/drawingml/2006/main" name="2_coda-standard-powerpoint">
  <a:themeElements>
    <a:clrScheme name="CODA GLOBAL">
      <a:dk1>
        <a:srgbClr val="016596"/>
      </a:dk1>
      <a:lt1>
        <a:srgbClr val="FFFFFF"/>
      </a:lt1>
      <a:dk2>
        <a:srgbClr val="016596"/>
      </a:dk2>
      <a:lt2>
        <a:srgbClr val="FFFFFF"/>
      </a:lt2>
      <a:accent1>
        <a:srgbClr val="189BC1"/>
      </a:accent1>
      <a:accent2>
        <a:srgbClr val="A41E22"/>
      </a:accent2>
      <a:accent3>
        <a:srgbClr val="41184B"/>
      </a:accent3>
      <a:accent4>
        <a:srgbClr val="50215E"/>
      </a:accent4>
      <a:accent5>
        <a:srgbClr val="4BACC6"/>
      </a:accent5>
      <a:accent6>
        <a:srgbClr val="81B7C8"/>
      </a:accent6>
      <a:hlink>
        <a:srgbClr val="189BC1"/>
      </a:hlink>
      <a:folHlink>
        <a:srgbClr val="79B1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MCPc Corporate PPT Template</Template>
  <TotalTime>0</TotalTime>
  <Words>1058</Words>
  <Application>Microsoft Macintosh PowerPoint</Application>
  <PresentationFormat>Custom</PresentationFormat>
  <Paragraphs>93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Lucida Grande</vt:lpstr>
      <vt:lpstr>Wingdings</vt:lpstr>
      <vt:lpstr>2_coda-standard-powerpoint</vt:lpstr>
      <vt:lpstr>PowerPoint Presentation</vt:lpstr>
      <vt:lpstr>Who is David Greenstein?</vt:lpstr>
      <vt:lpstr>Objective</vt:lpstr>
      <vt:lpstr>What is Refactoring?</vt:lpstr>
      <vt:lpstr>Test-Driven Development (TDD)</vt:lpstr>
      <vt:lpstr>Why should I care about refactoring?</vt:lpstr>
      <vt:lpstr>Common Refactorings</vt:lpstr>
      <vt:lpstr>Does your code…</vt:lpstr>
      <vt:lpstr>Example 1 – Stack Server</vt:lpstr>
      <vt:lpstr>Example 1 - Answers</vt:lpstr>
      <vt:lpstr>Example 2 – Palindrome Checker</vt:lpstr>
      <vt:lpstr>Example 2 - Answers</vt:lpstr>
      <vt:lpstr>Example 3 – Tax Calculator Module</vt:lpstr>
      <vt:lpstr>Example 3 - Answers</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2018-02-05T10:25:55Z</cp:lastPrinted>
  <dcterms:created xsi:type="dcterms:W3CDTF">2017-12-20T19:17:24Z</dcterms:created>
  <dcterms:modified xsi:type="dcterms:W3CDTF">2018-05-10T05:00:41Z</dcterms:modified>
</cp:coreProperties>
</file>